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78" r:id="rId5"/>
    <p:sldId id="279" r:id="rId6"/>
    <p:sldId id="280" r:id="rId7"/>
    <p:sldId id="283" r:id="rId8"/>
    <p:sldId id="270" r:id="rId9"/>
    <p:sldId id="273" r:id="rId10"/>
    <p:sldId id="281" r:id="rId11"/>
    <p:sldId id="275" r:id="rId12"/>
    <p:sldId id="269" r:id="rId13"/>
    <p:sldId id="267" r:id="rId14"/>
    <p:sldId id="28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04" y="5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AE05D9-5181-4A54-94DA-96F5B3D703D8}" type="doc">
      <dgm:prSet loTypeId="urn:microsoft.com/office/officeart/2005/8/layout/vList3" loCatId="list" qsTypeId="urn:microsoft.com/office/officeart/2005/8/quickstyle/simple1" qsCatId="simple" csTypeId="urn:microsoft.com/office/officeart/2005/8/colors/accent1_2" csCatId="accent1" phldr="1"/>
      <dgm:spPr/>
    </dgm:pt>
    <dgm:pt modelId="{7501CF39-B996-4520-8CF1-0AACF6B8F7F5}">
      <dgm:prSet phldrT="[Text]"/>
      <dgm:spPr>
        <a:solidFill>
          <a:schemeClr val="accent2">
            <a:lumMod val="50000"/>
            <a:alpha val="49000"/>
          </a:schemeClr>
        </a:solidFill>
      </dgm:spPr>
      <dgm:t>
        <a:bodyPr/>
        <a:lstStyle/>
        <a:p>
          <a:r>
            <a:rPr lang="en-GB" dirty="0">
              <a:latin typeface="Consolas" panose="020B0609020204030204" pitchFamily="49" charset="0"/>
            </a:rPr>
            <a:t>TOTAL NUMBER OF CRIMES</a:t>
          </a:r>
        </a:p>
      </dgm:t>
    </dgm:pt>
    <dgm:pt modelId="{3B925C73-FCC1-490F-8096-9C841D3725CF}" type="parTrans" cxnId="{79D18DAD-359F-4FF1-9FB1-0C2AE07C76C3}">
      <dgm:prSet/>
      <dgm:spPr/>
      <dgm:t>
        <a:bodyPr/>
        <a:lstStyle/>
        <a:p>
          <a:endParaRPr lang="en-GB"/>
        </a:p>
      </dgm:t>
    </dgm:pt>
    <dgm:pt modelId="{621C7F77-F6A9-400D-90FD-D313977D5D8B}" type="sibTrans" cxnId="{79D18DAD-359F-4FF1-9FB1-0C2AE07C76C3}">
      <dgm:prSet/>
      <dgm:spPr/>
      <dgm:t>
        <a:bodyPr/>
        <a:lstStyle/>
        <a:p>
          <a:endParaRPr lang="en-GB"/>
        </a:p>
      </dgm:t>
    </dgm:pt>
    <dgm:pt modelId="{8CDB5DCD-C2F1-4F0F-B4F3-EAAB3154015A}">
      <dgm:prSet phldrT="[Text]"/>
      <dgm:spPr>
        <a:solidFill>
          <a:schemeClr val="accent2">
            <a:lumMod val="50000"/>
            <a:alpha val="49000"/>
          </a:schemeClr>
        </a:solidFill>
      </dgm:spPr>
      <dgm:t>
        <a:bodyPr/>
        <a:lstStyle/>
        <a:p>
          <a:r>
            <a:rPr lang="en-GB" dirty="0">
              <a:latin typeface="Consolas" panose="020B0609020204030204" pitchFamily="49" charset="0"/>
            </a:rPr>
            <a:t>TOP TYPES OF CRIMES</a:t>
          </a:r>
        </a:p>
      </dgm:t>
    </dgm:pt>
    <dgm:pt modelId="{BED7D669-7C71-4DD5-B972-128D20FD6F15}" type="parTrans" cxnId="{BAEC90DD-E89C-4D73-B345-5041D63793B8}">
      <dgm:prSet/>
      <dgm:spPr/>
      <dgm:t>
        <a:bodyPr/>
        <a:lstStyle/>
        <a:p>
          <a:endParaRPr lang="en-GB"/>
        </a:p>
      </dgm:t>
    </dgm:pt>
    <dgm:pt modelId="{B7D2C21B-4B45-451F-BC06-325687FF1A73}" type="sibTrans" cxnId="{BAEC90DD-E89C-4D73-B345-5041D63793B8}">
      <dgm:prSet/>
      <dgm:spPr/>
      <dgm:t>
        <a:bodyPr/>
        <a:lstStyle/>
        <a:p>
          <a:endParaRPr lang="en-GB"/>
        </a:p>
      </dgm:t>
    </dgm:pt>
    <dgm:pt modelId="{C2779148-8E99-4203-A7D9-D377BB85A977}">
      <dgm:prSet phldrT="[Text]"/>
      <dgm:spPr>
        <a:solidFill>
          <a:schemeClr val="accent2">
            <a:lumMod val="50000"/>
            <a:alpha val="49000"/>
          </a:schemeClr>
        </a:solidFill>
      </dgm:spPr>
      <dgm:t>
        <a:bodyPr/>
        <a:lstStyle/>
        <a:p>
          <a:r>
            <a:rPr lang="en-GB" dirty="0">
              <a:latin typeface="Consolas" panose="020B0609020204030204" pitchFamily="49" charset="0"/>
            </a:rPr>
            <a:t>INTRODUCTION &amp; DATA CLEANING</a:t>
          </a:r>
        </a:p>
      </dgm:t>
    </dgm:pt>
    <dgm:pt modelId="{4394DF9D-2A58-48A8-B092-3190A19533A7}" type="sibTrans" cxnId="{8AB1D378-1CA0-41DF-A833-04FDBA8840E7}">
      <dgm:prSet/>
      <dgm:spPr/>
      <dgm:t>
        <a:bodyPr/>
        <a:lstStyle/>
        <a:p>
          <a:endParaRPr lang="en-GB"/>
        </a:p>
      </dgm:t>
    </dgm:pt>
    <dgm:pt modelId="{B8497185-2E9D-42B1-91F8-86011FF7C022}" type="parTrans" cxnId="{8AB1D378-1CA0-41DF-A833-04FDBA8840E7}">
      <dgm:prSet/>
      <dgm:spPr/>
      <dgm:t>
        <a:bodyPr/>
        <a:lstStyle/>
        <a:p>
          <a:endParaRPr lang="en-GB"/>
        </a:p>
      </dgm:t>
    </dgm:pt>
    <dgm:pt modelId="{54F9D9F6-634A-4ED8-ACBD-0D54BBD75DA7}" type="pres">
      <dgm:prSet presAssocID="{BDAE05D9-5181-4A54-94DA-96F5B3D703D8}" presName="linearFlow" presStyleCnt="0">
        <dgm:presLayoutVars>
          <dgm:dir/>
          <dgm:resizeHandles val="exact"/>
        </dgm:presLayoutVars>
      </dgm:prSet>
      <dgm:spPr/>
    </dgm:pt>
    <dgm:pt modelId="{6A6972EA-95C8-4269-8EA6-6FC586D7E89D}" type="pres">
      <dgm:prSet presAssocID="{C2779148-8E99-4203-A7D9-D377BB85A977}" presName="composite" presStyleCnt="0"/>
      <dgm:spPr/>
    </dgm:pt>
    <dgm:pt modelId="{9F84DF6E-DCE5-4CF6-B9D8-70E16C84A2B2}" type="pres">
      <dgm:prSet presAssocID="{C2779148-8E99-4203-A7D9-D377BB85A977}" presName="imgShp" presStyleLbl="fgImgPlace1" presStyleIdx="0" presStyleCnt="3" custLinFactNeighborX="-49377" custLinFactNeighborY="398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9C039F92-B3E4-4211-B7C1-6CEF48CBA4B3}" type="pres">
      <dgm:prSet presAssocID="{C2779148-8E99-4203-A7D9-D377BB85A977}" presName="txShp" presStyleLbl="node1" presStyleIdx="0" presStyleCnt="3">
        <dgm:presLayoutVars>
          <dgm:bulletEnabled val="1"/>
        </dgm:presLayoutVars>
      </dgm:prSet>
      <dgm:spPr/>
    </dgm:pt>
    <dgm:pt modelId="{8D192F74-8F5E-434B-9E18-2B88E3B346C0}" type="pres">
      <dgm:prSet presAssocID="{4394DF9D-2A58-48A8-B092-3190A19533A7}" presName="spacing" presStyleCnt="0"/>
      <dgm:spPr/>
    </dgm:pt>
    <dgm:pt modelId="{F55963AA-515E-4AEC-AA48-5E781F2EFC00}" type="pres">
      <dgm:prSet presAssocID="{7501CF39-B996-4520-8CF1-0AACF6B8F7F5}" presName="composite" presStyleCnt="0"/>
      <dgm:spPr/>
    </dgm:pt>
    <dgm:pt modelId="{1C03FEF7-2FE1-4D78-B399-28F7F4D89D2D}" type="pres">
      <dgm:prSet presAssocID="{7501CF39-B996-4520-8CF1-0AACF6B8F7F5}" presName="imgShp" presStyleLbl="fgImgPlace1" presStyleIdx="1" presStyleCnt="3" custLinFactNeighborX="-49377" custLinFactNeighborY="-875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589F3E8C-FEED-4B90-909A-C295DFA01432}" type="pres">
      <dgm:prSet presAssocID="{7501CF39-B996-4520-8CF1-0AACF6B8F7F5}" presName="txShp" presStyleLbl="node1" presStyleIdx="1" presStyleCnt="3" custLinFactNeighborY="-8752">
        <dgm:presLayoutVars>
          <dgm:bulletEnabled val="1"/>
        </dgm:presLayoutVars>
      </dgm:prSet>
      <dgm:spPr/>
    </dgm:pt>
    <dgm:pt modelId="{20F6AB30-660A-4591-ACBB-561F3872FE57}" type="pres">
      <dgm:prSet presAssocID="{621C7F77-F6A9-400D-90FD-D313977D5D8B}" presName="spacing" presStyleCnt="0"/>
      <dgm:spPr/>
    </dgm:pt>
    <dgm:pt modelId="{AF96A372-AA8F-4DB6-8A97-489C2209D9F1}" type="pres">
      <dgm:prSet presAssocID="{8CDB5DCD-C2F1-4F0F-B4F3-EAAB3154015A}" presName="composite" presStyleCnt="0"/>
      <dgm:spPr/>
    </dgm:pt>
    <dgm:pt modelId="{55F97804-03CF-4932-8ED9-984D2B6E0603}" type="pres">
      <dgm:prSet presAssocID="{8CDB5DCD-C2F1-4F0F-B4F3-EAAB3154015A}" presName="imgShp" presStyleLbl="fgImgPlace1" presStyleIdx="2" presStyleCnt="3" custLinFactNeighborX="-45816" custLinFactNeighborY="-15891"/>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29A3C947-EA2C-47A5-ADAD-3800A1CBB9C8}" type="pres">
      <dgm:prSet presAssocID="{8CDB5DCD-C2F1-4F0F-B4F3-EAAB3154015A}" presName="txShp" presStyleLbl="node1" presStyleIdx="2" presStyleCnt="3" custLinFactNeighborY="-15913">
        <dgm:presLayoutVars>
          <dgm:bulletEnabled val="1"/>
        </dgm:presLayoutVars>
      </dgm:prSet>
      <dgm:spPr/>
    </dgm:pt>
  </dgm:ptLst>
  <dgm:cxnLst>
    <dgm:cxn modelId="{1239062F-579C-41DE-B00C-38EF3A9D85D7}" type="presOf" srcId="{8CDB5DCD-C2F1-4F0F-B4F3-EAAB3154015A}" destId="{29A3C947-EA2C-47A5-ADAD-3800A1CBB9C8}" srcOrd="0" destOrd="0" presId="urn:microsoft.com/office/officeart/2005/8/layout/vList3"/>
    <dgm:cxn modelId="{8AB1D378-1CA0-41DF-A833-04FDBA8840E7}" srcId="{BDAE05D9-5181-4A54-94DA-96F5B3D703D8}" destId="{C2779148-8E99-4203-A7D9-D377BB85A977}" srcOrd="0" destOrd="0" parTransId="{B8497185-2E9D-42B1-91F8-86011FF7C022}" sibTransId="{4394DF9D-2A58-48A8-B092-3190A19533A7}"/>
    <dgm:cxn modelId="{26F18D7F-A8DA-4097-8088-794AC4B0DE8A}" type="presOf" srcId="{BDAE05D9-5181-4A54-94DA-96F5B3D703D8}" destId="{54F9D9F6-634A-4ED8-ACBD-0D54BBD75DA7}" srcOrd="0" destOrd="0" presId="urn:microsoft.com/office/officeart/2005/8/layout/vList3"/>
    <dgm:cxn modelId="{79D18DAD-359F-4FF1-9FB1-0C2AE07C76C3}" srcId="{BDAE05D9-5181-4A54-94DA-96F5B3D703D8}" destId="{7501CF39-B996-4520-8CF1-0AACF6B8F7F5}" srcOrd="1" destOrd="0" parTransId="{3B925C73-FCC1-490F-8096-9C841D3725CF}" sibTransId="{621C7F77-F6A9-400D-90FD-D313977D5D8B}"/>
    <dgm:cxn modelId="{C23A16B3-230E-486D-BD5A-D504DD176B6C}" type="presOf" srcId="{7501CF39-B996-4520-8CF1-0AACF6B8F7F5}" destId="{589F3E8C-FEED-4B90-909A-C295DFA01432}" srcOrd="0" destOrd="0" presId="urn:microsoft.com/office/officeart/2005/8/layout/vList3"/>
    <dgm:cxn modelId="{BAEC90DD-E89C-4D73-B345-5041D63793B8}" srcId="{BDAE05D9-5181-4A54-94DA-96F5B3D703D8}" destId="{8CDB5DCD-C2F1-4F0F-B4F3-EAAB3154015A}" srcOrd="2" destOrd="0" parTransId="{BED7D669-7C71-4DD5-B972-128D20FD6F15}" sibTransId="{B7D2C21B-4B45-451F-BC06-325687FF1A73}"/>
    <dgm:cxn modelId="{390594E2-52FA-42F8-82A5-5C3AD99001A5}" type="presOf" srcId="{C2779148-8E99-4203-A7D9-D377BB85A977}" destId="{9C039F92-B3E4-4211-B7C1-6CEF48CBA4B3}" srcOrd="0" destOrd="0" presId="urn:microsoft.com/office/officeart/2005/8/layout/vList3"/>
    <dgm:cxn modelId="{AA755778-30B6-4A71-8408-A5232C0D4170}" type="presParOf" srcId="{54F9D9F6-634A-4ED8-ACBD-0D54BBD75DA7}" destId="{6A6972EA-95C8-4269-8EA6-6FC586D7E89D}" srcOrd="0" destOrd="0" presId="urn:microsoft.com/office/officeart/2005/8/layout/vList3"/>
    <dgm:cxn modelId="{AB022276-EBCC-46AA-B1F0-AB6E240E9DFE}" type="presParOf" srcId="{6A6972EA-95C8-4269-8EA6-6FC586D7E89D}" destId="{9F84DF6E-DCE5-4CF6-B9D8-70E16C84A2B2}" srcOrd="0" destOrd="0" presId="urn:microsoft.com/office/officeart/2005/8/layout/vList3"/>
    <dgm:cxn modelId="{B14FA7E6-79D9-454A-95F4-BE1263B84160}" type="presParOf" srcId="{6A6972EA-95C8-4269-8EA6-6FC586D7E89D}" destId="{9C039F92-B3E4-4211-B7C1-6CEF48CBA4B3}" srcOrd="1" destOrd="0" presId="urn:microsoft.com/office/officeart/2005/8/layout/vList3"/>
    <dgm:cxn modelId="{9805E8D3-E203-48CD-AC64-DD6244145F2B}" type="presParOf" srcId="{54F9D9F6-634A-4ED8-ACBD-0D54BBD75DA7}" destId="{8D192F74-8F5E-434B-9E18-2B88E3B346C0}" srcOrd="1" destOrd="0" presId="urn:microsoft.com/office/officeart/2005/8/layout/vList3"/>
    <dgm:cxn modelId="{7D92A7FC-55FE-453B-8024-5AC855A6094C}" type="presParOf" srcId="{54F9D9F6-634A-4ED8-ACBD-0D54BBD75DA7}" destId="{F55963AA-515E-4AEC-AA48-5E781F2EFC00}" srcOrd="2" destOrd="0" presId="urn:microsoft.com/office/officeart/2005/8/layout/vList3"/>
    <dgm:cxn modelId="{B77E571B-9925-4CB7-A1E5-47F1C3363649}" type="presParOf" srcId="{F55963AA-515E-4AEC-AA48-5E781F2EFC00}" destId="{1C03FEF7-2FE1-4D78-B399-28F7F4D89D2D}" srcOrd="0" destOrd="0" presId="urn:microsoft.com/office/officeart/2005/8/layout/vList3"/>
    <dgm:cxn modelId="{A7120AD0-2B01-4629-AD6E-28B4AF89CAAF}" type="presParOf" srcId="{F55963AA-515E-4AEC-AA48-5E781F2EFC00}" destId="{589F3E8C-FEED-4B90-909A-C295DFA01432}" srcOrd="1" destOrd="0" presId="urn:microsoft.com/office/officeart/2005/8/layout/vList3"/>
    <dgm:cxn modelId="{AC9171E3-F337-4538-AA95-931762BA3858}" type="presParOf" srcId="{54F9D9F6-634A-4ED8-ACBD-0D54BBD75DA7}" destId="{20F6AB30-660A-4591-ACBB-561F3872FE57}" srcOrd="3" destOrd="0" presId="urn:microsoft.com/office/officeart/2005/8/layout/vList3"/>
    <dgm:cxn modelId="{DD7C7C6E-6243-41ED-BF72-DB4D4BA21EE2}" type="presParOf" srcId="{54F9D9F6-634A-4ED8-ACBD-0D54BBD75DA7}" destId="{AF96A372-AA8F-4DB6-8A97-489C2209D9F1}" srcOrd="4" destOrd="0" presId="urn:microsoft.com/office/officeart/2005/8/layout/vList3"/>
    <dgm:cxn modelId="{68254F5D-D047-4A66-8006-1A2FE271F25A}" type="presParOf" srcId="{AF96A372-AA8F-4DB6-8A97-489C2209D9F1}" destId="{55F97804-03CF-4932-8ED9-984D2B6E0603}" srcOrd="0" destOrd="0" presId="urn:microsoft.com/office/officeart/2005/8/layout/vList3"/>
    <dgm:cxn modelId="{B43615A3-DE87-4589-93E0-CE6A35A8D28A}" type="presParOf" srcId="{AF96A372-AA8F-4DB6-8A97-489C2209D9F1}" destId="{29A3C947-EA2C-47A5-ADAD-3800A1CBB9C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AE05D9-5181-4A54-94DA-96F5B3D703D8}" type="doc">
      <dgm:prSet loTypeId="urn:microsoft.com/office/officeart/2005/8/layout/vList3" loCatId="list" qsTypeId="urn:microsoft.com/office/officeart/2005/8/quickstyle/simple1" qsCatId="simple" csTypeId="urn:microsoft.com/office/officeart/2005/8/colors/accent0_3" csCatId="mainScheme" phldr="1"/>
      <dgm:spPr/>
    </dgm:pt>
    <dgm:pt modelId="{7501CF39-B996-4520-8CF1-0AACF6B8F7F5}">
      <dgm:prSet phldrT="[Text]" custT="1"/>
      <dgm:spPr>
        <a:solidFill>
          <a:schemeClr val="accent2">
            <a:lumMod val="50000"/>
            <a:alpha val="49000"/>
          </a:schemeClr>
        </a:solidFill>
      </dgm:spPr>
      <dgm:t>
        <a:bodyPr/>
        <a:lstStyle/>
        <a:p>
          <a:r>
            <a:rPr lang="en-GB" sz="2600" dirty="0">
              <a:latin typeface="Consolas" panose="020B0609020204030204" pitchFamily="49" charset="0"/>
            </a:rPr>
            <a:t>OUTCOMES &amp; CONCLUSIONS</a:t>
          </a:r>
        </a:p>
      </dgm:t>
    </dgm:pt>
    <dgm:pt modelId="{3B925C73-FCC1-490F-8096-9C841D3725CF}" type="parTrans" cxnId="{79D18DAD-359F-4FF1-9FB1-0C2AE07C76C3}">
      <dgm:prSet/>
      <dgm:spPr/>
      <dgm:t>
        <a:bodyPr/>
        <a:lstStyle/>
        <a:p>
          <a:endParaRPr lang="en-GB"/>
        </a:p>
      </dgm:t>
    </dgm:pt>
    <dgm:pt modelId="{621C7F77-F6A9-400D-90FD-D313977D5D8B}" type="sibTrans" cxnId="{79D18DAD-359F-4FF1-9FB1-0C2AE07C76C3}">
      <dgm:prSet/>
      <dgm:spPr/>
      <dgm:t>
        <a:bodyPr/>
        <a:lstStyle/>
        <a:p>
          <a:endParaRPr lang="en-GB"/>
        </a:p>
      </dgm:t>
    </dgm:pt>
    <dgm:pt modelId="{8CDB5DCD-C2F1-4F0F-B4F3-EAAB3154015A}">
      <dgm:prSet phldrT="[Text]" custT="1"/>
      <dgm:spPr>
        <a:solidFill>
          <a:schemeClr val="accent2">
            <a:lumMod val="50000"/>
            <a:alpha val="49000"/>
          </a:schemeClr>
        </a:solidFill>
      </dgm:spPr>
      <dgm:t>
        <a:bodyPr/>
        <a:lstStyle/>
        <a:p>
          <a:r>
            <a:rPr lang="en-GB" sz="2600" dirty="0">
              <a:latin typeface="Consolas" panose="020B0609020204030204" pitchFamily="49" charset="0"/>
            </a:rPr>
            <a:t>TOP CRIME OUTCOMES</a:t>
          </a:r>
        </a:p>
      </dgm:t>
    </dgm:pt>
    <dgm:pt modelId="{BED7D669-7C71-4DD5-B972-128D20FD6F15}" type="parTrans" cxnId="{BAEC90DD-E89C-4D73-B345-5041D63793B8}">
      <dgm:prSet/>
      <dgm:spPr/>
      <dgm:t>
        <a:bodyPr/>
        <a:lstStyle/>
        <a:p>
          <a:endParaRPr lang="en-GB"/>
        </a:p>
      </dgm:t>
    </dgm:pt>
    <dgm:pt modelId="{B7D2C21B-4B45-451F-BC06-325687FF1A73}" type="sibTrans" cxnId="{BAEC90DD-E89C-4D73-B345-5041D63793B8}">
      <dgm:prSet/>
      <dgm:spPr/>
      <dgm:t>
        <a:bodyPr/>
        <a:lstStyle/>
        <a:p>
          <a:endParaRPr lang="en-GB"/>
        </a:p>
      </dgm:t>
    </dgm:pt>
    <dgm:pt modelId="{C2779148-8E99-4203-A7D9-D377BB85A977}">
      <dgm:prSet phldrT="[Text]" custT="1"/>
      <dgm:spPr>
        <a:solidFill>
          <a:schemeClr val="accent2">
            <a:lumMod val="50000"/>
            <a:alpha val="49000"/>
          </a:schemeClr>
        </a:solidFill>
      </dgm:spPr>
      <dgm:t>
        <a:bodyPr/>
        <a:lstStyle/>
        <a:p>
          <a:r>
            <a:rPr lang="en-GB" sz="2600" dirty="0">
              <a:latin typeface="Consolas" panose="020B0609020204030204" pitchFamily="49" charset="0"/>
            </a:rPr>
            <a:t>CRIME LOCATIONS</a:t>
          </a:r>
        </a:p>
      </dgm:t>
    </dgm:pt>
    <dgm:pt modelId="{4394DF9D-2A58-48A8-B092-3190A19533A7}" type="sibTrans" cxnId="{8AB1D378-1CA0-41DF-A833-04FDBA8840E7}">
      <dgm:prSet/>
      <dgm:spPr/>
      <dgm:t>
        <a:bodyPr/>
        <a:lstStyle/>
        <a:p>
          <a:endParaRPr lang="en-GB"/>
        </a:p>
      </dgm:t>
    </dgm:pt>
    <dgm:pt modelId="{B8497185-2E9D-42B1-91F8-86011FF7C022}" type="parTrans" cxnId="{8AB1D378-1CA0-41DF-A833-04FDBA8840E7}">
      <dgm:prSet/>
      <dgm:spPr/>
      <dgm:t>
        <a:bodyPr/>
        <a:lstStyle/>
        <a:p>
          <a:endParaRPr lang="en-GB"/>
        </a:p>
      </dgm:t>
    </dgm:pt>
    <dgm:pt modelId="{54F9D9F6-634A-4ED8-ACBD-0D54BBD75DA7}" type="pres">
      <dgm:prSet presAssocID="{BDAE05D9-5181-4A54-94DA-96F5B3D703D8}" presName="linearFlow" presStyleCnt="0">
        <dgm:presLayoutVars>
          <dgm:dir/>
          <dgm:resizeHandles val="exact"/>
        </dgm:presLayoutVars>
      </dgm:prSet>
      <dgm:spPr/>
    </dgm:pt>
    <dgm:pt modelId="{6A6972EA-95C8-4269-8EA6-6FC586D7E89D}" type="pres">
      <dgm:prSet presAssocID="{C2779148-8E99-4203-A7D9-D377BB85A977}" presName="composite" presStyleCnt="0"/>
      <dgm:spPr/>
    </dgm:pt>
    <dgm:pt modelId="{9F84DF6E-DCE5-4CF6-B9D8-70E16C84A2B2}" type="pres">
      <dgm:prSet presAssocID="{C2779148-8E99-4203-A7D9-D377BB85A977}" presName="imgShp" presStyleLbl="fgImgPlace1" presStyleIdx="0" presStyleCnt="3" custLinFactNeighborX="-47881" custLinFactNeighborY="1566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9C039F92-B3E4-4211-B7C1-6CEF48CBA4B3}" type="pres">
      <dgm:prSet presAssocID="{C2779148-8E99-4203-A7D9-D377BB85A977}" presName="txShp" presStyleLbl="node1" presStyleIdx="0" presStyleCnt="3" custLinFactY="34215" custLinFactNeighborX="61" custLinFactNeighborY="100000">
        <dgm:presLayoutVars>
          <dgm:bulletEnabled val="1"/>
        </dgm:presLayoutVars>
      </dgm:prSet>
      <dgm:spPr/>
    </dgm:pt>
    <dgm:pt modelId="{8D192F74-8F5E-434B-9E18-2B88E3B346C0}" type="pres">
      <dgm:prSet presAssocID="{4394DF9D-2A58-48A8-B092-3190A19533A7}" presName="spacing" presStyleCnt="0"/>
      <dgm:spPr/>
    </dgm:pt>
    <dgm:pt modelId="{F55963AA-515E-4AEC-AA48-5E781F2EFC00}" type="pres">
      <dgm:prSet presAssocID="{7501CF39-B996-4520-8CF1-0AACF6B8F7F5}" presName="composite" presStyleCnt="0"/>
      <dgm:spPr/>
    </dgm:pt>
    <dgm:pt modelId="{1C03FEF7-2FE1-4D78-B399-28F7F4D89D2D}" type="pres">
      <dgm:prSet presAssocID="{7501CF39-B996-4520-8CF1-0AACF6B8F7F5}" presName="imgShp" presStyleLbl="fgImgPlace1" presStyleIdx="1" presStyleCnt="3" custLinFactNeighborX="-49377" custLinFactNeighborY="897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589F3E8C-FEED-4B90-909A-C295DFA01432}" type="pres">
      <dgm:prSet presAssocID="{7501CF39-B996-4520-8CF1-0AACF6B8F7F5}" presName="txShp" presStyleLbl="node1" presStyleIdx="1" presStyleCnt="3" custLinFactY="26565" custLinFactNeighborX="52" custLinFactNeighborY="100000">
        <dgm:presLayoutVars>
          <dgm:bulletEnabled val="1"/>
        </dgm:presLayoutVars>
      </dgm:prSet>
      <dgm:spPr/>
    </dgm:pt>
    <dgm:pt modelId="{20F6AB30-660A-4591-ACBB-561F3872FE57}" type="pres">
      <dgm:prSet presAssocID="{621C7F77-F6A9-400D-90FD-D313977D5D8B}" presName="spacing" presStyleCnt="0"/>
      <dgm:spPr/>
    </dgm:pt>
    <dgm:pt modelId="{AF96A372-AA8F-4DB6-8A97-489C2209D9F1}" type="pres">
      <dgm:prSet presAssocID="{8CDB5DCD-C2F1-4F0F-B4F3-EAAB3154015A}" presName="composite" presStyleCnt="0"/>
      <dgm:spPr/>
    </dgm:pt>
    <dgm:pt modelId="{55F97804-03CF-4932-8ED9-984D2B6E0603}" type="pres">
      <dgm:prSet presAssocID="{8CDB5DCD-C2F1-4F0F-B4F3-EAAB3154015A}" presName="imgShp" presStyleLbl="fgImgPlace1" presStyleIdx="2" presStyleCnt="3" custLinFactNeighborX="-45816" custLinFactNeighborY="22"/>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pt>
    <dgm:pt modelId="{29A3C947-EA2C-47A5-ADAD-3800A1CBB9C8}" type="pres">
      <dgm:prSet presAssocID="{8CDB5DCD-C2F1-4F0F-B4F3-EAAB3154015A}" presName="txShp" presStyleLbl="node1" presStyleIdx="2" presStyleCnt="3" custLinFactY="-100000" custLinFactNeighborX="60" custLinFactNeighborY="-131970">
        <dgm:presLayoutVars>
          <dgm:bulletEnabled val="1"/>
        </dgm:presLayoutVars>
      </dgm:prSet>
      <dgm:spPr/>
    </dgm:pt>
  </dgm:ptLst>
  <dgm:cxnLst>
    <dgm:cxn modelId="{1239062F-579C-41DE-B00C-38EF3A9D85D7}" type="presOf" srcId="{8CDB5DCD-C2F1-4F0F-B4F3-EAAB3154015A}" destId="{29A3C947-EA2C-47A5-ADAD-3800A1CBB9C8}" srcOrd="0" destOrd="0" presId="urn:microsoft.com/office/officeart/2005/8/layout/vList3"/>
    <dgm:cxn modelId="{8AB1D378-1CA0-41DF-A833-04FDBA8840E7}" srcId="{BDAE05D9-5181-4A54-94DA-96F5B3D703D8}" destId="{C2779148-8E99-4203-A7D9-D377BB85A977}" srcOrd="0" destOrd="0" parTransId="{B8497185-2E9D-42B1-91F8-86011FF7C022}" sibTransId="{4394DF9D-2A58-48A8-B092-3190A19533A7}"/>
    <dgm:cxn modelId="{26F18D7F-A8DA-4097-8088-794AC4B0DE8A}" type="presOf" srcId="{BDAE05D9-5181-4A54-94DA-96F5B3D703D8}" destId="{54F9D9F6-634A-4ED8-ACBD-0D54BBD75DA7}" srcOrd="0" destOrd="0" presId="urn:microsoft.com/office/officeart/2005/8/layout/vList3"/>
    <dgm:cxn modelId="{79D18DAD-359F-4FF1-9FB1-0C2AE07C76C3}" srcId="{BDAE05D9-5181-4A54-94DA-96F5B3D703D8}" destId="{7501CF39-B996-4520-8CF1-0AACF6B8F7F5}" srcOrd="1" destOrd="0" parTransId="{3B925C73-FCC1-490F-8096-9C841D3725CF}" sibTransId="{621C7F77-F6A9-400D-90FD-D313977D5D8B}"/>
    <dgm:cxn modelId="{C23A16B3-230E-486D-BD5A-D504DD176B6C}" type="presOf" srcId="{7501CF39-B996-4520-8CF1-0AACF6B8F7F5}" destId="{589F3E8C-FEED-4B90-909A-C295DFA01432}" srcOrd="0" destOrd="0" presId="urn:microsoft.com/office/officeart/2005/8/layout/vList3"/>
    <dgm:cxn modelId="{BAEC90DD-E89C-4D73-B345-5041D63793B8}" srcId="{BDAE05D9-5181-4A54-94DA-96F5B3D703D8}" destId="{8CDB5DCD-C2F1-4F0F-B4F3-EAAB3154015A}" srcOrd="2" destOrd="0" parTransId="{BED7D669-7C71-4DD5-B972-128D20FD6F15}" sibTransId="{B7D2C21B-4B45-451F-BC06-325687FF1A73}"/>
    <dgm:cxn modelId="{390594E2-52FA-42F8-82A5-5C3AD99001A5}" type="presOf" srcId="{C2779148-8E99-4203-A7D9-D377BB85A977}" destId="{9C039F92-B3E4-4211-B7C1-6CEF48CBA4B3}" srcOrd="0" destOrd="0" presId="urn:microsoft.com/office/officeart/2005/8/layout/vList3"/>
    <dgm:cxn modelId="{AA755778-30B6-4A71-8408-A5232C0D4170}" type="presParOf" srcId="{54F9D9F6-634A-4ED8-ACBD-0D54BBD75DA7}" destId="{6A6972EA-95C8-4269-8EA6-6FC586D7E89D}" srcOrd="0" destOrd="0" presId="urn:microsoft.com/office/officeart/2005/8/layout/vList3"/>
    <dgm:cxn modelId="{AB022276-EBCC-46AA-B1F0-AB6E240E9DFE}" type="presParOf" srcId="{6A6972EA-95C8-4269-8EA6-6FC586D7E89D}" destId="{9F84DF6E-DCE5-4CF6-B9D8-70E16C84A2B2}" srcOrd="0" destOrd="0" presId="urn:microsoft.com/office/officeart/2005/8/layout/vList3"/>
    <dgm:cxn modelId="{B14FA7E6-79D9-454A-95F4-BE1263B84160}" type="presParOf" srcId="{6A6972EA-95C8-4269-8EA6-6FC586D7E89D}" destId="{9C039F92-B3E4-4211-B7C1-6CEF48CBA4B3}" srcOrd="1" destOrd="0" presId="urn:microsoft.com/office/officeart/2005/8/layout/vList3"/>
    <dgm:cxn modelId="{9805E8D3-E203-48CD-AC64-DD6244145F2B}" type="presParOf" srcId="{54F9D9F6-634A-4ED8-ACBD-0D54BBD75DA7}" destId="{8D192F74-8F5E-434B-9E18-2B88E3B346C0}" srcOrd="1" destOrd="0" presId="urn:microsoft.com/office/officeart/2005/8/layout/vList3"/>
    <dgm:cxn modelId="{7D92A7FC-55FE-453B-8024-5AC855A6094C}" type="presParOf" srcId="{54F9D9F6-634A-4ED8-ACBD-0D54BBD75DA7}" destId="{F55963AA-515E-4AEC-AA48-5E781F2EFC00}" srcOrd="2" destOrd="0" presId="urn:microsoft.com/office/officeart/2005/8/layout/vList3"/>
    <dgm:cxn modelId="{B77E571B-9925-4CB7-A1E5-47F1C3363649}" type="presParOf" srcId="{F55963AA-515E-4AEC-AA48-5E781F2EFC00}" destId="{1C03FEF7-2FE1-4D78-B399-28F7F4D89D2D}" srcOrd="0" destOrd="0" presId="urn:microsoft.com/office/officeart/2005/8/layout/vList3"/>
    <dgm:cxn modelId="{A7120AD0-2B01-4629-AD6E-28B4AF89CAAF}" type="presParOf" srcId="{F55963AA-515E-4AEC-AA48-5E781F2EFC00}" destId="{589F3E8C-FEED-4B90-909A-C295DFA01432}" srcOrd="1" destOrd="0" presId="urn:microsoft.com/office/officeart/2005/8/layout/vList3"/>
    <dgm:cxn modelId="{AC9171E3-F337-4538-AA95-931762BA3858}" type="presParOf" srcId="{54F9D9F6-634A-4ED8-ACBD-0D54BBD75DA7}" destId="{20F6AB30-660A-4591-ACBB-561F3872FE57}" srcOrd="3" destOrd="0" presId="urn:microsoft.com/office/officeart/2005/8/layout/vList3"/>
    <dgm:cxn modelId="{DD7C7C6E-6243-41ED-BF72-DB4D4BA21EE2}" type="presParOf" srcId="{54F9D9F6-634A-4ED8-ACBD-0D54BBD75DA7}" destId="{AF96A372-AA8F-4DB6-8A97-489C2209D9F1}" srcOrd="4" destOrd="0" presId="urn:microsoft.com/office/officeart/2005/8/layout/vList3"/>
    <dgm:cxn modelId="{68254F5D-D047-4A66-8006-1A2FE271F25A}" type="presParOf" srcId="{AF96A372-AA8F-4DB6-8A97-489C2209D9F1}" destId="{55F97804-03CF-4932-8ED9-984D2B6E0603}" srcOrd="0" destOrd="0" presId="urn:microsoft.com/office/officeart/2005/8/layout/vList3"/>
    <dgm:cxn modelId="{B43615A3-DE87-4589-93E0-CE6A35A8D28A}" type="presParOf" srcId="{AF96A372-AA8F-4DB6-8A97-489C2209D9F1}" destId="{29A3C947-EA2C-47A5-ADAD-3800A1CBB9C8}"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AE05D9-5181-4A54-94DA-96F5B3D703D8}" type="doc">
      <dgm:prSet loTypeId="urn:microsoft.com/office/officeart/2005/8/layout/vList3" loCatId="list" qsTypeId="urn:microsoft.com/office/officeart/2005/8/quickstyle/simple1" qsCatId="simple" csTypeId="urn:microsoft.com/office/officeart/2005/8/colors/accent0_3" csCatId="mainScheme" phldr="1"/>
      <dgm:spPr/>
    </dgm:pt>
    <dgm:pt modelId="{7501CF39-B996-4520-8CF1-0AACF6B8F7F5}">
      <dgm:prSet phldrT="[Text]" custT="1"/>
      <dgm:spPr>
        <a:solidFill>
          <a:schemeClr val="accent2">
            <a:lumMod val="50000"/>
            <a:alpha val="49000"/>
          </a:schemeClr>
        </a:solidFill>
      </dgm:spPr>
      <dgm:t>
        <a:bodyPr/>
        <a:lstStyle/>
        <a:p>
          <a:endParaRPr lang="en-GB" sz="2600" dirty="0">
            <a:latin typeface="Consolas" panose="020B0609020204030204" pitchFamily="49" charset="0"/>
          </a:endParaRPr>
        </a:p>
      </dgm:t>
    </dgm:pt>
    <dgm:pt modelId="{3B925C73-FCC1-490F-8096-9C841D3725CF}" type="parTrans" cxnId="{79D18DAD-359F-4FF1-9FB1-0C2AE07C76C3}">
      <dgm:prSet/>
      <dgm:spPr/>
      <dgm:t>
        <a:bodyPr/>
        <a:lstStyle/>
        <a:p>
          <a:endParaRPr lang="en-GB"/>
        </a:p>
      </dgm:t>
    </dgm:pt>
    <dgm:pt modelId="{621C7F77-F6A9-400D-90FD-D313977D5D8B}" type="sibTrans" cxnId="{79D18DAD-359F-4FF1-9FB1-0C2AE07C76C3}">
      <dgm:prSet/>
      <dgm:spPr/>
      <dgm:t>
        <a:bodyPr/>
        <a:lstStyle/>
        <a:p>
          <a:endParaRPr lang="en-GB"/>
        </a:p>
      </dgm:t>
    </dgm:pt>
    <dgm:pt modelId="{8CDB5DCD-C2F1-4F0F-B4F3-EAAB3154015A}">
      <dgm:prSet phldrT="[Text]" custT="1"/>
      <dgm:spPr>
        <a:solidFill>
          <a:schemeClr val="accent2">
            <a:lumMod val="50000"/>
            <a:alpha val="49000"/>
          </a:schemeClr>
        </a:solidFill>
      </dgm:spPr>
      <dgm:t>
        <a:bodyPr/>
        <a:lstStyle/>
        <a:p>
          <a:endParaRPr lang="en-GB" sz="2600" dirty="0">
            <a:latin typeface="Consolas" panose="020B0609020204030204" pitchFamily="49" charset="0"/>
          </a:endParaRPr>
        </a:p>
      </dgm:t>
    </dgm:pt>
    <dgm:pt modelId="{BED7D669-7C71-4DD5-B972-128D20FD6F15}" type="parTrans" cxnId="{BAEC90DD-E89C-4D73-B345-5041D63793B8}">
      <dgm:prSet/>
      <dgm:spPr/>
      <dgm:t>
        <a:bodyPr/>
        <a:lstStyle/>
        <a:p>
          <a:endParaRPr lang="en-GB"/>
        </a:p>
      </dgm:t>
    </dgm:pt>
    <dgm:pt modelId="{B7D2C21B-4B45-451F-BC06-325687FF1A73}" type="sibTrans" cxnId="{BAEC90DD-E89C-4D73-B345-5041D63793B8}">
      <dgm:prSet/>
      <dgm:spPr/>
      <dgm:t>
        <a:bodyPr/>
        <a:lstStyle/>
        <a:p>
          <a:endParaRPr lang="en-GB"/>
        </a:p>
      </dgm:t>
    </dgm:pt>
    <dgm:pt modelId="{C2779148-8E99-4203-A7D9-D377BB85A977}">
      <dgm:prSet phldrT="[Text]" custT="1"/>
      <dgm:spPr>
        <a:solidFill>
          <a:schemeClr val="accent2">
            <a:lumMod val="50000"/>
            <a:alpha val="49000"/>
          </a:schemeClr>
        </a:solidFill>
      </dgm:spPr>
      <dgm:t>
        <a:bodyPr/>
        <a:lstStyle/>
        <a:p>
          <a:endParaRPr lang="en-GB" sz="2600" dirty="0">
            <a:latin typeface="Consolas" panose="020B0609020204030204" pitchFamily="49" charset="0"/>
          </a:endParaRPr>
        </a:p>
      </dgm:t>
    </dgm:pt>
    <dgm:pt modelId="{4394DF9D-2A58-48A8-B092-3190A19533A7}" type="sibTrans" cxnId="{8AB1D378-1CA0-41DF-A833-04FDBA8840E7}">
      <dgm:prSet/>
      <dgm:spPr/>
      <dgm:t>
        <a:bodyPr/>
        <a:lstStyle/>
        <a:p>
          <a:endParaRPr lang="en-GB"/>
        </a:p>
      </dgm:t>
    </dgm:pt>
    <dgm:pt modelId="{B8497185-2E9D-42B1-91F8-86011FF7C022}" type="parTrans" cxnId="{8AB1D378-1CA0-41DF-A833-04FDBA8840E7}">
      <dgm:prSet/>
      <dgm:spPr/>
      <dgm:t>
        <a:bodyPr/>
        <a:lstStyle/>
        <a:p>
          <a:endParaRPr lang="en-GB"/>
        </a:p>
      </dgm:t>
    </dgm:pt>
    <dgm:pt modelId="{54F9D9F6-634A-4ED8-ACBD-0D54BBD75DA7}" type="pres">
      <dgm:prSet presAssocID="{BDAE05D9-5181-4A54-94DA-96F5B3D703D8}" presName="linearFlow" presStyleCnt="0">
        <dgm:presLayoutVars>
          <dgm:dir/>
          <dgm:resizeHandles val="exact"/>
        </dgm:presLayoutVars>
      </dgm:prSet>
      <dgm:spPr/>
    </dgm:pt>
    <dgm:pt modelId="{6A6972EA-95C8-4269-8EA6-6FC586D7E89D}" type="pres">
      <dgm:prSet presAssocID="{C2779148-8E99-4203-A7D9-D377BB85A977}" presName="composite" presStyleCnt="0"/>
      <dgm:spPr/>
    </dgm:pt>
    <dgm:pt modelId="{9F84DF6E-DCE5-4CF6-B9D8-70E16C84A2B2}" type="pres">
      <dgm:prSet presAssocID="{C2779148-8E99-4203-A7D9-D377BB85A977}" presName="imgShp" presStyleLbl="fgImgPlace1" presStyleIdx="0" presStyleCnt="3" custLinFactNeighborX="-49233" custLinFactNeighborY="1624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9C039F92-B3E4-4211-B7C1-6CEF48CBA4B3}" type="pres">
      <dgm:prSet presAssocID="{C2779148-8E99-4203-A7D9-D377BB85A977}" presName="txShp" presStyleLbl="node1" presStyleIdx="0" presStyleCnt="3" custLinFactY="34215" custLinFactNeighborX="61" custLinFactNeighborY="100000">
        <dgm:presLayoutVars>
          <dgm:bulletEnabled val="1"/>
        </dgm:presLayoutVars>
      </dgm:prSet>
      <dgm:spPr/>
    </dgm:pt>
    <dgm:pt modelId="{8D192F74-8F5E-434B-9E18-2B88E3B346C0}" type="pres">
      <dgm:prSet presAssocID="{4394DF9D-2A58-48A8-B092-3190A19533A7}" presName="spacing" presStyleCnt="0"/>
      <dgm:spPr/>
    </dgm:pt>
    <dgm:pt modelId="{F55963AA-515E-4AEC-AA48-5E781F2EFC00}" type="pres">
      <dgm:prSet presAssocID="{7501CF39-B996-4520-8CF1-0AACF6B8F7F5}" presName="composite" presStyleCnt="0"/>
      <dgm:spPr/>
    </dgm:pt>
    <dgm:pt modelId="{1C03FEF7-2FE1-4D78-B399-28F7F4D89D2D}" type="pres">
      <dgm:prSet presAssocID="{7501CF39-B996-4520-8CF1-0AACF6B8F7F5}" presName="imgShp" presStyleLbl="fgImgPlace1" presStyleIdx="1" presStyleCnt="3" custLinFactNeighborX="-4937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589F3E8C-FEED-4B90-909A-C295DFA01432}" type="pres">
      <dgm:prSet presAssocID="{7501CF39-B996-4520-8CF1-0AACF6B8F7F5}" presName="txShp" presStyleLbl="node1" presStyleIdx="1" presStyleCnt="3" custLinFactY="26565" custLinFactNeighborX="52" custLinFactNeighborY="100000">
        <dgm:presLayoutVars>
          <dgm:bulletEnabled val="1"/>
        </dgm:presLayoutVars>
      </dgm:prSet>
      <dgm:spPr/>
    </dgm:pt>
    <dgm:pt modelId="{20F6AB30-660A-4591-ACBB-561F3872FE57}" type="pres">
      <dgm:prSet presAssocID="{621C7F77-F6A9-400D-90FD-D313977D5D8B}" presName="spacing" presStyleCnt="0"/>
      <dgm:spPr/>
    </dgm:pt>
    <dgm:pt modelId="{AF96A372-AA8F-4DB6-8A97-489C2209D9F1}" type="pres">
      <dgm:prSet presAssocID="{8CDB5DCD-C2F1-4F0F-B4F3-EAAB3154015A}" presName="composite" presStyleCnt="0"/>
      <dgm:spPr/>
    </dgm:pt>
    <dgm:pt modelId="{55F97804-03CF-4932-8ED9-984D2B6E0603}" type="pres">
      <dgm:prSet presAssocID="{8CDB5DCD-C2F1-4F0F-B4F3-EAAB3154015A}" presName="imgShp" presStyleLbl="fgImgPlace1" presStyleIdx="2" presStyleCnt="3" custLinFactNeighborX="-45816" custLinFactNeighborY="22"/>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pt>
    <dgm:pt modelId="{29A3C947-EA2C-47A5-ADAD-3800A1CBB9C8}" type="pres">
      <dgm:prSet presAssocID="{8CDB5DCD-C2F1-4F0F-B4F3-EAAB3154015A}" presName="txShp" presStyleLbl="node1" presStyleIdx="2" presStyleCnt="3" custLinFactY="-100000" custLinFactNeighborX="60" custLinFactNeighborY="-131970">
        <dgm:presLayoutVars>
          <dgm:bulletEnabled val="1"/>
        </dgm:presLayoutVars>
      </dgm:prSet>
      <dgm:spPr/>
    </dgm:pt>
  </dgm:ptLst>
  <dgm:cxnLst>
    <dgm:cxn modelId="{1239062F-579C-41DE-B00C-38EF3A9D85D7}" type="presOf" srcId="{8CDB5DCD-C2F1-4F0F-B4F3-EAAB3154015A}" destId="{29A3C947-EA2C-47A5-ADAD-3800A1CBB9C8}" srcOrd="0" destOrd="0" presId="urn:microsoft.com/office/officeart/2005/8/layout/vList3"/>
    <dgm:cxn modelId="{8AB1D378-1CA0-41DF-A833-04FDBA8840E7}" srcId="{BDAE05D9-5181-4A54-94DA-96F5B3D703D8}" destId="{C2779148-8E99-4203-A7D9-D377BB85A977}" srcOrd="0" destOrd="0" parTransId="{B8497185-2E9D-42B1-91F8-86011FF7C022}" sibTransId="{4394DF9D-2A58-48A8-B092-3190A19533A7}"/>
    <dgm:cxn modelId="{26F18D7F-A8DA-4097-8088-794AC4B0DE8A}" type="presOf" srcId="{BDAE05D9-5181-4A54-94DA-96F5B3D703D8}" destId="{54F9D9F6-634A-4ED8-ACBD-0D54BBD75DA7}" srcOrd="0" destOrd="0" presId="urn:microsoft.com/office/officeart/2005/8/layout/vList3"/>
    <dgm:cxn modelId="{79D18DAD-359F-4FF1-9FB1-0C2AE07C76C3}" srcId="{BDAE05D9-5181-4A54-94DA-96F5B3D703D8}" destId="{7501CF39-B996-4520-8CF1-0AACF6B8F7F5}" srcOrd="1" destOrd="0" parTransId="{3B925C73-FCC1-490F-8096-9C841D3725CF}" sibTransId="{621C7F77-F6A9-400D-90FD-D313977D5D8B}"/>
    <dgm:cxn modelId="{C23A16B3-230E-486D-BD5A-D504DD176B6C}" type="presOf" srcId="{7501CF39-B996-4520-8CF1-0AACF6B8F7F5}" destId="{589F3E8C-FEED-4B90-909A-C295DFA01432}" srcOrd="0" destOrd="0" presId="urn:microsoft.com/office/officeart/2005/8/layout/vList3"/>
    <dgm:cxn modelId="{BAEC90DD-E89C-4D73-B345-5041D63793B8}" srcId="{BDAE05D9-5181-4A54-94DA-96F5B3D703D8}" destId="{8CDB5DCD-C2F1-4F0F-B4F3-EAAB3154015A}" srcOrd="2" destOrd="0" parTransId="{BED7D669-7C71-4DD5-B972-128D20FD6F15}" sibTransId="{B7D2C21B-4B45-451F-BC06-325687FF1A73}"/>
    <dgm:cxn modelId="{390594E2-52FA-42F8-82A5-5C3AD99001A5}" type="presOf" srcId="{C2779148-8E99-4203-A7D9-D377BB85A977}" destId="{9C039F92-B3E4-4211-B7C1-6CEF48CBA4B3}" srcOrd="0" destOrd="0" presId="urn:microsoft.com/office/officeart/2005/8/layout/vList3"/>
    <dgm:cxn modelId="{AA755778-30B6-4A71-8408-A5232C0D4170}" type="presParOf" srcId="{54F9D9F6-634A-4ED8-ACBD-0D54BBD75DA7}" destId="{6A6972EA-95C8-4269-8EA6-6FC586D7E89D}" srcOrd="0" destOrd="0" presId="urn:microsoft.com/office/officeart/2005/8/layout/vList3"/>
    <dgm:cxn modelId="{AB022276-EBCC-46AA-B1F0-AB6E240E9DFE}" type="presParOf" srcId="{6A6972EA-95C8-4269-8EA6-6FC586D7E89D}" destId="{9F84DF6E-DCE5-4CF6-B9D8-70E16C84A2B2}" srcOrd="0" destOrd="0" presId="urn:microsoft.com/office/officeart/2005/8/layout/vList3"/>
    <dgm:cxn modelId="{B14FA7E6-79D9-454A-95F4-BE1263B84160}" type="presParOf" srcId="{6A6972EA-95C8-4269-8EA6-6FC586D7E89D}" destId="{9C039F92-B3E4-4211-B7C1-6CEF48CBA4B3}" srcOrd="1" destOrd="0" presId="urn:microsoft.com/office/officeart/2005/8/layout/vList3"/>
    <dgm:cxn modelId="{9805E8D3-E203-48CD-AC64-DD6244145F2B}" type="presParOf" srcId="{54F9D9F6-634A-4ED8-ACBD-0D54BBD75DA7}" destId="{8D192F74-8F5E-434B-9E18-2B88E3B346C0}" srcOrd="1" destOrd="0" presId="urn:microsoft.com/office/officeart/2005/8/layout/vList3"/>
    <dgm:cxn modelId="{7D92A7FC-55FE-453B-8024-5AC855A6094C}" type="presParOf" srcId="{54F9D9F6-634A-4ED8-ACBD-0D54BBD75DA7}" destId="{F55963AA-515E-4AEC-AA48-5E781F2EFC00}" srcOrd="2" destOrd="0" presId="urn:microsoft.com/office/officeart/2005/8/layout/vList3"/>
    <dgm:cxn modelId="{B77E571B-9925-4CB7-A1E5-47F1C3363649}" type="presParOf" srcId="{F55963AA-515E-4AEC-AA48-5E781F2EFC00}" destId="{1C03FEF7-2FE1-4D78-B399-28F7F4D89D2D}" srcOrd="0" destOrd="0" presId="urn:microsoft.com/office/officeart/2005/8/layout/vList3"/>
    <dgm:cxn modelId="{A7120AD0-2B01-4629-AD6E-28B4AF89CAAF}" type="presParOf" srcId="{F55963AA-515E-4AEC-AA48-5E781F2EFC00}" destId="{589F3E8C-FEED-4B90-909A-C295DFA01432}" srcOrd="1" destOrd="0" presId="urn:microsoft.com/office/officeart/2005/8/layout/vList3"/>
    <dgm:cxn modelId="{AC9171E3-F337-4538-AA95-931762BA3858}" type="presParOf" srcId="{54F9D9F6-634A-4ED8-ACBD-0D54BBD75DA7}" destId="{20F6AB30-660A-4591-ACBB-561F3872FE57}" srcOrd="3" destOrd="0" presId="urn:microsoft.com/office/officeart/2005/8/layout/vList3"/>
    <dgm:cxn modelId="{DD7C7C6E-6243-41ED-BF72-DB4D4BA21EE2}" type="presParOf" srcId="{54F9D9F6-634A-4ED8-ACBD-0D54BBD75DA7}" destId="{AF96A372-AA8F-4DB6-8A97-489C2209D9F1}" srcOrd="4" destOrd="0" presId="urn:microsoft.com/office/officeart/2005/8/layout/vList3"/>
    <dgm:cxn modelId="{68254F5D-D047-4A66-8006-1A2FE271F25A}" type="presParOf" srcId="{AF96A372-AA8F-4DB6-8A97-489C2209D9F1}" destId="{55F97804-03CF-4932-8ED9-984D2B6E0603}" srcOrd="0" destOrd="0" presId="urn:microsoft.com/office/officeart/2005/8/layout/vList3"/>
    <dgm:cxn modelId="{B43615A3-DE87-4589-93E0-CE6A35A8D28A}" type="presParOf" srcId="{AF96A372-AA8F-4DB6-8A97-489C2209D9F1}" destId="{29A3C947-EA2C-47A5-ADAD-3800A1CBB9C8}"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39F92-B3E4-4211-B7C1-6CEF48CBA4B3}">
      <dsp:nvSpPr>
        <dsp:cNvPr id="0" name=""/>
        <dsp:cNvSpPr/>
      </dsp:nvSpPr>
      <dsp:spPr>
        <a:xfrm rot="10800000">
          <a:off x="1585063" y="268"/>
          <a:ext cx="5668619" cy="629013"/>
        </a:xfrm>
        <a:prstGeom prst="homePlate">
          <a:avLst/>
        </a:prstGeom>
        <a:solidFill>
          <a:schemeClr val="accent2">
            <a:lumMod val="50000"/>
            <a:alpha val="49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77" tIns="95250" rIns="177800" bIns="95250" numCol="1" spcCol="1270" anchor="ctr" anchorCtr="0">
          <a:noAutofit/>
        </a:bodyPr>
        <a:lstStyle/>
        <a:p>
          <a:pPr marL="0" lvl="0" indent="0" algn="ctr" defTabSz="1111250">
            <a:lnSpc>
              <a:spcPct val="90000"/>
            </a:lnSpc>
            <a:spcBef>
              <a:spcPct val="0"/>
            </a:spcBef>
            <a:spcAft>
              <a:spcPct val="35000"/>
            </a:spcAft>
            <a:buNone/>
          </a:pPr>
          <a:r>
            <a:rPr lang="en-GB" sz="2500" kern="1200" dirty="0">
              <a:latin typeface="Consolas" panose="020B0609020204030204" pitchFamily="49" charset="0"/>
            </a:rPr>
            <a:t>INTRODUCTION &amp; DATA CLEANING</a:t>
          </a:r>
        </a:p>
      </dsp:txBody>
      <dsp:txXfrm rot="10800000">
        <a:off x="1742316" y="268"/>
        <a:ext cx="5511366" cy="629013"/>
      </dsp:txXfrm>
    </dsp:sp>
    <dsp:sp modelId="{9F84DF6E-DCE5-4CF6-B9D8-70E16C84A2B2}">
      <dsp:nvSpPr>
        <dsp:cNvPr id="0" name=""/>
        <dsp:cNvSpPr/>
      </dsp:nvSpPr>
      <dsp:spPr>
        <a:xfrm>
          <a:off x="959968" y="25316"/>
          <a:ext cx="629013" cy="62901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F3E8C-FEED-4B90-909A-C295DFA01432}">
      <dsp:nvSpPr>
        <dsp:cNvPr id="0" name=""/>
        <dsp:cNvSpPr/>
      </dsp:nvSpPr>
      <dsp:spPr>
        <a:xfrm rot="10800000">
          <a:off x="1585063" y="731484"/>
          <a:ext cx="5668619" cy="629013"/>
        </a:xfrm>
        <a:prstGeom prst="homePlate">
          <a:avLst/>
        </a:prstGeom>
        <a:solidFill>
          <a:schemeClr val="accent2">
            <a:lumMod val="50000"/>
            <a:alpha val="49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77" tIns="95250" rIns="177800" bIns="95250" numCol="1" spcCol="1270" anchor="ctr" anchorCtr="0">
          <a:noAutofit/>
        </a:bodyPr>
        <a:lstStyle/>
        <a:p>
          <a:pPr marL="0" lvl="0" indent="0" algn="ctr" defTabSz="1111250">
            <a:lnSpc>
              <a:spcPct val="90000"/>
            </a:lnSpc>
            <a:spcBef>
              <a:spcPct val="0"/>
            </a:spcBef>
            <a:spcAft>
              <a:spcPct val="35000"/>
            </a:spcAft>
            <a:buNone/>
          </a:pPr>
          <a:r>
            <a:rPr lang="en-GB" sz="2500" kern="1200" dirty="0">
              <a:latin typeface="Consolas" panose="020B0609020204030204" pitchFamily="49" charset="0"/>
            </a:rPr>
            <a:t>TOTAL NUMBER OF CRIMES</a:t>
          </a:r>
        </a:p>
      </dsp:txBody>
      <dsp:txXfrm rot="10800000">
        <a:off x="1742316" y="731484"/>
        <a:ext cx="5511366" cy="629013"/>
      </dsp:txXfrm>
    </dsp:sp>
    <dsp:sp modelId="{1C03FEF7-2FE1-4D78-B399-28F7F4D89D2D}">
      <dsp:nvSpPr>
        <dsp:cNvPr id="0" name=""/>
        <dsp:cNvSpPr/>
      </dsp:nvSpPr>
      <dsp:spPr>
        <a:xfrm>
          <a:off x="959968" y="731484"/>
          <a:ext cx="629013" cy="62901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A3C947-EA2C-47A5-ADAD-3800A1CBB9C8}">
      <dsp:nvSpPr>
        <dsp:cNvPr id="0" name=""/>
        <dsp:cNvSpPr/>
      </dsp:nvSpPr>
      <dsp:spPr>
        <a:xfrm rot="10800000">
          <a:off x="1585063" y="1472707"/>
          <a:ext cx="5668619" cy="629013"/>
        </a:xfrm>
        <a:prstGeom prst="homePlate">
          <a:avLst/>
        </a:prstGeom>
        <a:solidFill>
          <a:schemeClr val="accent2">
            <a:lumMod val="50000"/>
            <a:alpha val="49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77" tIns="95250" rIns="177800" bIns="95250" numCol="1" spcCol="1270" anchor="ctr" anchorCtr="0">
          <a:noAutofit/>
        </a:bodyPr>
        <a:lstStyle/>
        <a:p>
          <a:pPr marL="0" lvl="0" indent="0" algn="ctr" defTabSz="1111250">
            <a:lnSpc>
              <a:spcPct val="90000"/>
            </a:lnSpc>
            <a:spcBef>
              <a:spcPct val="0"/>
            </a:spcBef>
            <a:spcAft>
              <a:spcPct val="35000"/>
            </a:spcAft>
            <a:buNone/>
          </a:pPr>
          <a:r>
            <a:rPr lang="en-GB" sz="2500" kern="1200" dirty="0">
              <a:latin typeface="Consolas" panose="020B0609020204030204" pitchFamily="49" charset="0"/>
            </a:rPr>
            <a:t>TOP TYPES OF CRIMES</a:t>
          </a:r>
        </a:p>
      </dsp:txBody>
      <dsp:txXfrm rot="10800000">
        <a:off x="1742316" y="1472707"/>
        <a:ext cx="5511366" cy="629013"/>
      </dsp:txXfrm>
    </dsp:sp>
    <dsp:sp modelId="{55F97804-03CF-4932-8ED9-984D2B6E0603}">
      <dsp:nvSpPr>
        <dsp:cNvPr id="0" name=""/>
        <dsp:cNvSpPr/>
      </dsp:nvSpPr>
      <dsp:spPr>
        <a:xfrm>
          <a:off x="982367" y="1472846"/>
          <a:ext cx="629013" cy="629013"/>
        </a:xfrm>
        <a:prstGeom prst="ellipse">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39F92-B3E4-4211-B7C1-6CEF48CBA4B3}">
      <dsp:nvSpPr>
        <dsp:cNvPr id="0" name=""/>
        <dsp:cNvSpPr/>
      </dsp:nvSpPr>
      <dsp:spPr>
        <a:xfrm rot="10800000">
          <a:off x="1598528" y="898240"/>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CRIME LOCATIONS</a:t>
          </a:r>
        </a:p>
      </dsp:txBody>
      <dsp:txXfrm rot="10800000">
        <a:off x="1765788" y="898240"/>
        <a:ext cx="5501359" cy="669041"/>
      </dsp:txXfrm>
    </dsp:sp>
    <dsp:sp modelId="{9F84DF6E-DCE5-4CF6-B9D8-70E16C84A2B2}">
      <dsp:nvSpPr>
        <dsp:cNvPr id="0" name=""/>
        <dsp:cNvSpPr/>
      </dsp:nvSpPr>
      <dsp:spPr>
        <a:xfrm>
          <a:off x="940205" y="105097"/>
          <a:ext cx="669041" cy="66904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F3E8C-FEED-4B90-909A-C295DFA01432}">
      <dsp:nvSpPr>
        <dsp:cNvPr id="0" name=""/>
        <dsp:cNvSpPr/>
      </dsp:nvSpPr>
      <dsp:spPr>
        <a:xfrm rot="10800000">
          <a:off x="1598018" y="1673176"/>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OUTCOMES &amp; CONCLUSIONS</a:t>
          </a:r>
        </a:p>
      </dsp:txBody>
      <dsp:txXfrm rot="10800000">
        <a:off x="1765278" y="1673176"/>
        <a:ext cx="5501359" cy="669041"/>
      </dsp:txXfrm>
    </dsp:sp>
    <dsp:sp modelId="{1C03FEF7-2FE1-4D78-B399-28F7F4D89D2D}">
      <dsp:nvSpPr>
        <dsp:cNvPr id="0" name=""/>
        <dsp:cNvSpPr/>
      </dsp:nvSpPr>
      <dsp:spPr>
        <a:xfrm>
          <a:off x="930197" y="896647"/>
          <a:ext cx="669041" cy="66904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A3C947-EA2C-47A5-ADAD-3800A1CBB9C8}">
      <dsp:nvSpPr>
        <dsp:cNvPr id="0" name=""/>
        <dsp:cNvSpPr/>
      </dsp:nvSpPr>
      <dsp:spPr>
        <a:xfrm rot="10800000">
          <a:off x="1598471" y="120914"/>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TOP CRIME OUTCOMES</a:t>
          </a:r>
        </a:p>
      </dsp:txBody>
      <dsp:txXfrm rot="10800000">
        <a:off x="1765731" y="120914"/>
        <a:ext cx="5501359" cy="669041"/>
      </dsp:txXfrm>
    </dsp:sp>
    <dsp:sp modelId="{55F97804-03CF-4932-8ED9-984D2B6E0603}">
      <dsp:nvSpPr>
        <dsp:cNvPr id="0" name=""/>
        <dsp:cNvSpPr/>
      </dsp:nvSpPr>
      <dsp:spPr>
        <a:xfrm>
          <a:off x="954021" y="1673037"/>
          <a:ext cx="669041" cy="66904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39F92-B3E4-4211-B7C1-6CEF48CBA4B3}">
      <dsp:nvSpPr>
        <dsp:cNvPr id="0" name=""/>
        <dsp:cNvSpPr/>
      </dsp:nvSpPr>
      <dsp:spPr>
        <a:xfrm rot="10800000">
          <a:off x="1598528" y="898240"/>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endParaRPr lang="en-GB" sz="2600" kern="1200" dirty="0">
            <a:latin typeface="Consolas" panose="020B0609020204030204" pitchFamily="49" charset="0"/>
          </a:endParaRPr>
        </a:p>
      </dsp:txBody>
      <dsp:txXfrm rot="10800000">
        <a:off x="1765788" y="898240"/>
        <a:ext cx="5501359" cy="669041"/>
      </dsp:txXfrm>
    </dsp:sp>
    <dsp:sp modelId="{9F84DF6E-DCE5-4CF6-B9D8-70E16C84A2B2}">
      <dsp:nvSpPr>
        <dsp:cNvPr id="0" name=""/>
        <dsp:cNvSpPr/>
      </dsp:nvSpPr>
      <dsp:spPr>
        <a:xfrm>
          <a:off x="931160" y="108938"/>
          <a:ext cx="669041" cy="66904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F3E8C-FEED-4B90-909A-C295DFA01432}">
      <dsp:nvSpPr>
        <dsp:cNvPr id="0" name=""/>
        <dsp:cNvSpPr/>
      </dsp:nvSpPr>
      <dsp:spPr>
        <a:xfrm rot="10800000">
          <a:off x="1598018" y="1673176"/>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endParaRPr lang="en-GB" sz="2600" kern="1200" dirty="0">
            <a:latin typeface="Consolas" panose="020B0609020204030204" pitchFamily="49" charset="0"/>
          </a:endParaRPr>
        </a:p>
      </dsp:txBody>
      <dsp:txXfrm rot="10800000">
        <a:off x="1765278" y="1673176"/>
        <a:ext cx="5501359" cy="669041"/>
      </dsp:txXfrm>
    </dsp:sp>
    <dsp:sp modelId="{1C03FEF7-2FE1-4D78-B399-28F7F4D89D2D}">
      <dsp:nvSpPr>
        <dsp:cNvPr id="0" name=""/>
        <dsp:cNvSpPr/>
      </dsp:nvSpPr>
      <dsp:spPr>
        <a:xfrm>
          <a:off x="930197" y="836588"/>
          <a:ext cx="669041" cy="66904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A3C947-EA2C-47A5-ADAD-3800A1CBB9C8}">
      <dsp:nvSpPr>
        <dsp:cNvPr id="0" name=""/>
        <dsp:cNvSpPr/>
      </dsp:nvSpPr>
      <dsp:spPr>
        <a:xfrm rot="10800000">
          <a:off x="1598471" y="120914"/>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endParaRPr lang="en-GB" sz="2600" kern="1200" dirty="0">
            <a:latin typeface="Consolas" panose="020B0609020204030204" pitchFamily="49" charset="0"/>
          </a:endParaRPr>
        </a:p>
      </dsp:txBody>
      <dsp:txXfrm rot="10800000">
        <a:off x="1765731" y="120914"/>
        <a:ext cx="5501359" cy="669041"/>
      </dsp:txXfrm>
    </dsp:sp>
    <dsp:sp modelId="{55F97804-03CF-4932-8ED9-984D2B6E0603}">
      <dsp:nvSpPr>
        <dsp:cNvPr id="0" name=""/>
        <dsp:cNvSpPr/>
      </dsp:nvSpPr>
      <dsp:spPr>
        <a:xfrm>
          <a:off x="954021" y="1673037"/>
          <a:ext cx="669041" cy="66904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10/17/2022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10/17/2022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1000"/>
            <a:lum/>
          </a:blip>
          <a:srcRect/>
          <a:stretch>
            <a:fillRect t="-20000" b="-2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10/17/2022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ata.police.uk/doc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101DF4-6E76-368B-473C-A3B23F04D635}"/>
              </a:ext>
            </a:extLst>
          </p:cNvPr>
          <p:cNvSpPr/>
          <p:nvPr/>
        </p:nvSpPr>
        <p:spPr>
          <a:xfrm>
            <a:off x="7020560" y="762000"/>
            <a:ext cx="4836160" cy="5909310"/>
          </a:xfrm>
          <a:prstGeom prst="rect">
            <a:avLst/>
          </a:prstGeom>
          <a:solidFill>
            <a:schemeClr val="bg2">
              <a:alpha val="77000"/>
            </a:schemeClr>
          </a:solidFill>
          <a:effectLst>
            <a:softEdge rad="25400"/>
          </a:effectLst>
        </p:spPr>
        <p:txBody>
          <a:bodyPr wrap="square" lIns="91440" tIns="45720" rIns="91440" bIns="45720">
            <a:spAutoFit/>
          </a:bodyPr>
          <a:lstStyle/>
          <a:p>
            <a:pPr algn="ctr"/>
            <a:r>
              <a:rPr lang="en-GB" sz="5400" b="1" dirty="0">
                <a:ln w="9525">
                  <a:solidFill>
                    <a:schemeClr val="accent5">
                      <a:lumMod val="75000"/>
                    </a:schemeClr>
                  </a:solidFill>
                  <a:prstDash val="solid"/>
                </a:ln>
                <a:solidFill>
                  <a:schemeClr val="accent5">
                    <a:lumMod val="50000"/>
                  </a:schemeClr>
                </a:solidFill>
                <a:latin typeface="Consolas" panose="020B0609020204030204" pitchFamily="49" charset="0"/>
              </a:rPr>
              <a:t>CRIME DIFFERENCE IN THE WEST MIDLANDS IN AUGUST 2020 VS AUGUST 2021</a:t>
            </a:r>
          </a:p>
        </p:txBody>
      </p:sp>
    </p:spTree>
    <p:extLst>
      <p:ext uri="{BB962C8B-B14F-4D97-AF65-F5344CB8AC3E}">
        <p14:creationId xmlns:p14="http://schemas.microsoft.com/office/powerpoint/2010/main" val="3042747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8CB069-0DC0-C9C4-5E34-62636F49C320}"/>
              </a:ext>
            </a:extLst>
          </p:cNvPr>
          <p:cNvPicPr>
            <a:picLocks noGrp="1" noChangeAspect="1"/>
          </p:cNvPicPr>
          <p:nvPr>
            <p:ph idx="1"/>
          </p:nvPr>
        </p:nvPicPr>
        <p:blipFill>
          <a:blip r:embed="rId2"/>
          <a:stretch>
            <a:fillRect/>
          </a:stretch>
        </p:blipFill>
        <p:spPr>
          <a:xfrm>
            <a:off x="1381760" y="4182038"/>
            <a:ext cx="4411834" cy="2481657"/>
          </a:xfrm>
        </p:spPr>
      </p:pic>
      <p:pic>
        <p:nvPicPr>
          <p:cNvPr id="7" name="Picture 6">
            <a:extLst>
              <a:ext uri="{FF2B5EF4-FFF2-40B4-BE49-F238E27FC236}">
                <a16:creationId xmlns:a16="http://schemas.microsoft.com/office/drawing/2014/main" id="{5C854F1E-3911-EB8C-1A66-526A9FB8A23F}"/>
              </a:ext>
            </a:extLst>
          </p:cNvPr>
          <p:cNvPicPr>
            <a:picLocks noChangeAspect="1"/>
          </p:cNvPicPr>
          <p:nvPr/>
        </p:nvPicPr>
        <p:blipFill>
          <a:blip r:embed="rId3"/>
          <a:stretch>
            <a:fillRect/>
          </a:stretch>
        </p:blipFill>
        <p:spPr>
          <a:xfrm>
            <a:off x="6878320" y="4209497"/>
            <a:ext cx="4490573" cy="2525947"/>
          </a:xfrm>
          <a:prstGeom prst="rect">
            <a:avLst/>
          </a:prstGeom>
        </p:spPr>
      </p:pic>
      <p:sp>
        <p:nvSpPr>
          <p:cNvPr id="3" name="Title 1">
            <a:extLst>
              <a:ext uri="{FF2B5EF4-FFF2-40B4-BE49-F238E27FC236}">
                <a16:creationId xmlns:a16="http://schemas.microsoft.com/office/drawing/2014/main" id="{380FEA41-EEC5-1B2F-6A2B-7C1556BC8842}"/>
              </a:ext>
            </a:extLst>
          </p:cNvPr>
          <p:cNvSpPr txBox="1">
            <a:spLocks/>
          </p:cNvSpPr>
          <p:nvPr/>
        </p:nvSpPr>
        <p:spPr>
          <a:xfrm>
            <a:off x="1690645" y="3429000"/>
            <a:ext cx="9528387" cy="637770"/>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CRIMINAL DAMAGE AND ARSON 2020 &amp; 2021</a:t>
            </a:r>
            <a:endParaRPr lang="en-GB" sz="3500" dirty="0"/>
          </a:p>
        </p:txBody>
      </p:sp>
      <p:sp>
        <p:nvSpPr>
          <p:cNvPr id="8" name="Title 1">
            <a:extLst>
              <a:ext uri="{FF2B5EF4-FFF2-40B4-BE49-F238E27FC236}">
                <a16:creationId xmlns:a16="http://schemas.microsoft.com/office/drawing/2014/main" id="{47210B74-D84D-04BC-D0C9-907F1E4CCF3A}"/>
              </a:ext>
            </a:extLst>
          </p:cNvPr>
          <p:cNvSpPr txBox="1">
            <a:spLocks/>
          </p:cNvSpPr>
          <p:nvPr/>
        </p:nvSpPr>
        <p:spPr>
          <a:xfrm>
            <a:off x="1146240" y="122556"/>
            <a:ext cx="10617199" cy="637770"/>
          </a:xfrm>
          <a:prstGeom prst="rect">
            <a:avLst/>
          </a:prstGeom>
          <a:solidFill>
            <a:schemeClr val="accent5">
              <a:lumMod val="40000"/>
              <a:lumOff val="60000"/>
            </a:schemeClr>
          </a:solidFill>
        </p:spPr>
        <p:txBody>
          <a:bodyPr vert="horz" lIns="91440" tIns="45720" rIns="91440" bIns="45720" rtlCol="0" anchor="t">
            <a:normAutofit fontScale="700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VIOLENCE AND SEXUAL OFFENCES 2020 &amp; 2021 (separate 2 slides)</a:t>
            </a:r>
            <a:endParaRPr lang="en-GB" sz="3500" dirty="0"/>
          </a:p>
        </p:txBody>
      </p:sp>
      <p:pic>
        <p:nvPicPr>
          <p:cNvPr id="9" name="Picture 8">
            <a:extLst>
              <a:ext uri="{FF2B5EF4-FFF2-40B4-BE49-F238E27FC236}">
                <a16:creationId xmlns:a16="http://schemas.microsoft.com/office/drawing/2014/main" id="{02604F88-ECC2-A179-E873-AD7AF39DFC45}"/>
              </a:ext>
            </a:extLst>
          </p:cNvPr>
          <p:cNvPicPr>
            <a:picLocks noChangeAspect="1"/>
          </p:cNvPicPr>
          <p:nvPr/>
        </p:nvPicPr>
        <p:blipFill>
          <a:blip r:embed="rId4"/>
          <a:stretch>
            <a:fillRect/>
          </a:stretch>
        </p:blipFill>
        <p:spPr>
          <a:xfrm>
            <a:off x="1534568" y="918030"/>
            <a:ext cx="4259026" cy="2395702"/>
          </a:xfrm>
          <a:prstGeom prst="rect">
            <a:avLst/>
          </a:prstGeom>
        </p:spPr>
      </p:pic>
      <p:pic>
        <p:nvPicPr>
          <p:cNvPr id="10" name="Picture 9">
            <a:extLst>
              <a:ext uri="{FF2B5EF4-FFF2-40B4-BE49-F238E27FC236}">
                <a16:creationId xmlns:a16="http://schemas.microsoft.com/office/drawing/2014/main" id="{E0A692B6-AD42-95F7-6037-305A194B1581}"/>
              </a:ext>
            </a:extLst>
          </p:cNvPr>
          <p:cNvPicPr>
            <a:picLocks noChangeAspect="1"/>
          </p:cNvPicPr>
          <p:nvPr/>
        </p:nvPicPr>
        <p:blipFill>
          <a:blip r:embed="rId5"/>
          <a:stretch>
            <a:fillRect/>
          </a:stretch>
        </p:blipFill>
        <p:spPr>
          <a:xfrm>
            <a:off x="6830060" y="875594"/>
            <a:ext cx="4388972" cy="2395703"/>
          </a:xfrm>
          <a:prstGeom prst="rect">
            <a:avLst/>
          </a:prstGeom>
        </p:spPr>
      </p:pic>
    </p:spTree>
    <p:extLst>
      <p:ext uri="{BB962C8B-B14F-4D97-AF65-F5344CB8AC3E}">
        <p14:creationId xmlns:p14="http://schemas.microsoft.com/office/powerpoint/2010/main" val="3342995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6C80-C739-AC9A-B160-10128DC088BE}"/>
              </a:ext>
            </a:extLst>
          </p:cNvPr>
          <p:cNvSpPr>
            <a:spLocks noGrp="1"/>
          </p:cNvSpPr>
          <p:nvPr>
            <p:ph type="title"/>
          </p:nvPr>
        </p:nvSpPr>
        <p:spPr/>
        <p:txBody>
          <a:bodyPr/>
          <a:lstStyle/>
          <a:p>
            <a:r>
              <a:rPr lang="en-GB" dirty="0"/>
              <a:t>OUTCOMES AND CONCLUSIONS</a:t>
            </a:r>
          </a:p>
        </p:txBody>
      </p:sp>
      <p:sp>
        <p:nvSpPr>
          <p:cNvPr id="3" name="Content Placeholder 2">
            <a:extLst>
              <a:ext uri="{FF2B5EF4-FFF2-40B4-BE49-F238E27FC236}">
                <a16:creationId xmlns:a16="http://schemas.microsoft.com/office/drawing/2014/main" id="{F04EE05D-9A78-ECA5-42C5-BAD287CB8CDB}"/>
              </a:ext>
            </a:extLst>
          </p:cNvPr>
          <p:cNvSpPr>
            <a:spLocks noGrp="1"/>
          </p:cNvSpPr>
          <p:nvPr>
            <p:ph idx="1"/>
          </p:nvPr>
        </p:nvSpPr>
        <p:spPr/>
        <p:txBody>
          <a:bodyPr/>
          <a:lstStyle/>
          <a:p>
            <a:r>
              <a:rPr lang="en-GB" dirty="0"/>
              <a:t>Total number of crimes – slight increase in 2021 most likely because of covid but there could be other reasons</a:t>
            </a:r>
          </a:p>
          <a:p>
            <a:r>
              <a:rPr lang="en-GB" dirty="0"/>
              <a:t>2020 many people were furloughed or made redundant and stayed at home </a:t>
            </a:r>
          </a:p>
          <a:p>
            <a:r>
              <a:rPr lang="en-GB" dirty="0"/>
              <a:t>2021 furlough payment stopped so could resort In more crime</a:t>
            </a:r>
          </a:p>
          <a:p>
            <a:r>
              <a:rPr lang="en-GB" dirty="0"/>
              <a:t>2020 unsure about the pandemic, masks and social distancing </a:t>
            </a:r>
          </a:p>
          <a:p>
            <a:r>
              <a:rPr lang="en-GB" dirty="0"/>
              <a:t>More relaxed in 2021</a:t>
            </a:r>
          </a:p>
          <a:p>
            <a:r>
              <a:rPr lang="en-GB" dirty="0"/>
              <a:t>Eat out to help out scheme may have affected the number of crimes as it was august 2020</a:t>
            </a:r>
          </a:p>
        </p:txBody>
      </p:sp>
    </p:spTree>
    <p:extLst>
      <p:ext uri="{BB962C8B-B14F-4D97-AF65-F5344CB8AC3E}">
        <p14:creationId xmlns:p14="http://schemas.microsoft.com/office/powerpoint/2010/main" val="262761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CEE4FD-9E26-A37E-C496-1B1937509AF4}"/>
              </a:ext>
            </a:extLst>
          </p:cNvPr>
          <p:cNvSpPr/>
          <p:nvPr/>
        </p:nvSpPr>
        <p:spPr>
          <a:xfrm>
            <a:off x="0" y="0"/>
            <a:ext cx="412496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57B82A02-87AC-F747-0F92-C79EC018CE31}"/>
              </a:ext>
            </a:extLst>
          </p:cNvPr>
          <p:cNvSpPr txBox="1">
            <a:spLocks/>
          </p:cNvSpPr>
          <p:nvPr/>
        </p:nvSpPr>
        <p:spPr>
          <a:xfrm>
            <a:off x="264159" y="2303685"/>
            <a:ext cx="2992121" cy="1557383"/>
          </a:xfrm>
          <a:prstGeom prst="rect">
            <a:avLst/>
          </a:prstGeom>
          <a:solidFill>
            <a:schemeClr val="accent5">
              <a:lumMod val="40000"/>
              <a:lumOff val="60000"/>
              <a:alpha val="53000"/>
            </a:schemeClr>
          </a:solidFill>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TABLE </a:t>
            </a:r>
          </a:p>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OF </a:t>
            </a:r>
          </a:p>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CONTENTS</a:t>
            </a:r>
            <a:endParaRPr lang="en-GB" sz="3500" dirty="0">
              <a:solidFill>
                <a:schemeClr val="bg1"/>
              </a:solidFill>
            </a:endParaRPr>
          </a:p>
        </p:txBody>
      </p:sp>
      <p:grpSp>
        <p:nvGrpSpPr>
          <p:cNvPr id="8" name="Group 7">
            <a:extLst>
              <a:ext uri="{FF2B5EF4-FFF2-40B4-BE49-F238E27FC236}">
                <a16:creationId xmlns:a16="http://schemas.microsoft.com/office/drawing/2014/main" id="{36996FB4-8D1A-4B3F-7282-1D37DCC79B36}"/>
              </a:ext>
            </a:extLst>
          </p:cNvPr>
          <p:cNvGrpSpPr/>
          <p:nvPr/>
        </p:nvGrpSpPr>
        <p:grpSpPr>
          <a:xfrm>
            <a:off x="2443480" y="101600"/>
            <a:ext cx="8524240" cy="6756400"/>
            <a:chOff x="2438400" y="111761"/>
            <a:chExt cx="8544560" cy="6858000"/>
          </a:xfrm>
        </p:grpSpPr>
        <p:graphicFrame>
          <p:nvGraphicFramePr>
            <p:cNvPr id="4" name="Diagram 3">
              <a:extLst>
                <a:ext uri="{FF2B5EF4-FFF2-40B4-BE49-F238E27FC236}">
                  <a16:creationId xmlns:a16="http://schemas.microsoft.com/office/drawing/2014/main" id="{69F240C9-E6D0-57D1-9AEF-841A7C498F68}"/>
                </a:ext>
              </a:extLst>
            </p:cNvPr>
            <p:cNvGraphicFramePr/>
            <p:nvPr>
              <p:extLst>
                <p:ext uri="{D42A27DB-BD31-4B8C-83A1-F6EECF244321}">
                  <p14:modId xmlns:p14="http://schemas.microsoft.com/office/powerpoint/2010/main" val="2815935980"/>
                </p:ext>
              </p:extLst>
            </p:nvPr>
          </p:nvGraphicFramePr>
          <p:xfrm>
            <a:off x="2438400" y="111761"/>
            <a:ext cx="8544560" cy="2235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9E4952E-3461-281D-17B2-57A1C40CE560}"/>
                </a:ext>
              </a:extLst>
            </p:cNvPr>
            <p:cNvGraphicFramePr/>
            <p:nvPr>
              <p:extLst>
                <p:ext uri="{D42A27DB-BD31-4B8C-83A1-F6EECF244321}">
                  <p14:modId xmlns:p14="http://schemas.microsoft.com/office/powerpoint/2010/main" val="3385041717"/>
                </p:ext>
              </p:extLst>
            </p:nvPr>
          </p:nvGraphicFramePr>
          <p:xfrm>
            <a:off x="2438400" y="2240280"/>
            <a:ext cx="8544560" cy="23774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944F7896-53A7-86B9-E45B-3E32999445B6}"/>
                </a:ext>
              </a:extLst>
            </p:cNvPr>
            <p:cNvGraphicFramePr/>
            <p:nvPr>
              <p:extLst>
                <p:ext uri="{D42A27DB-BD31-4B8C-83A1-F6EECF244321}">
                  <p14:modId xmlns:p14="http://schemas.microsoft.com/office/powerpoint/2010/main" val="18435906"/>
                </p:ext>
              </p:extLst>
            </p:nvPr>
          </p:nvGraphicFramePr>
          <p:xfrm>
            <a:off x="2438400" y="4592322"/>
            <a:ext cx="8544560" cy="237743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Tree>
    <p:extLst>
      <p:ext uri="{BB962C8B-B14F-4D97-AF65-F5344CB8AC3E}">
        <p14:creationId xmlns:p14="http://schemas.microsoft.com/office/powerpoint/2010/main" val="2116708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1C1CB5-363C-9349-FBE4-0AAC50AAC8EE}"/>
              </a:ext>
            </a:extLst>
          </p:cNvPr>
          <p:cNvSpPr txBox="1">
            <a:spLocks noGrp="1"/>
          </p:cNvSpPr>
          <p:nvPr>
            <p:ph type="title"/>
          </p:nvPr>
        </p:nvSpPr>
        <p:spPr>
          <a:xfrm>
            <a:off x="1371600" y="279400"/>
            <a:ext cx="9601200" cy="584200"/>
          </a:xfrm>
          <a:prstGeom prst="rect">
            <a:avLst/>
          </a:prstGeom>
          <a:solidFill>
            <a:schemeClr val="accent2">
              <a:lumMod val="50000"/>
              <a:alpha val="51000"/>
            </a:schemeClr>
          </a:solidFill>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INTRODUCTION</a:t>
            </a:r>
            <a:endParaRPr lang="en-GB" sz="3500" dirty="0">
              <a:solidFill>
                <a:schemeClr val="bg1"/>
              </a:solidFill>
            </a:endParaRPr>
          </a:p>
        </p:txBody>
      </p:sp>
      <p:sp>
        <p:nvSpPr>
          <p:cNvPr id="5" name="Content Placeholder 2">
            <a:extLst>
              <a:ext uri="{FF2B5EF4-FFF2-40B4-BE49-F238E27FC236}">
                <a16:creationId xmlns:a16="http://schemas.microsoft.com/office/drawing/2014/main" id="{E8CD3213-1A29-8C56-7AA0-CB8B68594AD2}"/>
              </a:ext>
            </a:extLst>
          </p:cNvPr>
          <p:cNvSpPr>
            <a:spLocks noGrp="1"/>
          </p:cNvSpPr>
          <p:nvPr>
            <p:ph idx="1"/>
          </p:nvPr>
        </p:nvSpPr>
        <p:spPr>
          <a:xfrm>
            <a:off x="1371600" y="1249680"/>
            <a:ext cx="9601200" cy="4617720"/>
          </a:xfrm>
        </p:spPr>
        <p:txBody>
          <a:bodyPr/>
          <a:lstStyle/>
          <a:p>
            <a:endParaRPr lang="en-GB" dirty="0"/>
          </a:p>
          <a:p>
            <a:r>
              <a:rPr lang="en-GB" dirty="0"/>
              <a:t>We chose to look at crimes within the West Midlands over other regions as that is where most of us live and work.</a:t>
            </a:r>
          </a:p>
          <a:p>
            <a:r>
              <a:rPr lang="en-GB" dirty="0"/>
              <a:t>We compared two months, August 2020 and August 2021, to see if the pandemic had any affect on crimes committed. </a:t>
            </a:r>
          </a:p>
          <a:p>
            <a:r>
              <a:rPr lang="en-GB" dirty="0"/>
              <a:t>We predicted that there would be less crimes committed in 2020 due to most of the population either working from home  stricter lockdown laws and many people still following government recommendations to stay at home. Also because many businesses and organisations working from home Stricter in 2020</a:t>
            </a:r>
          </a:p>
        </p:txBody>
      </p:sp>
    </p:spTree>
    <p:extLst>
      <p:ext uri="{BB962C8B-B14F-4D97-AF65-F5344CB8AC3E}">
        <p14:creationId xmlns:p14="http://schemas.microsoft.com/office/powerpoint/2010/main" val="1022517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64E617-4118-36AF-57BB-4161B41D03CB}"/>
              </a:ext>
            </a:extLst>
          </p:cNvPr>
          <p:cNvSpPr>
            <a:spLocks noGrp="1"/>
          </p:cNvSpPr>
          <p:nvPr>
            <p:ph idx="1"/>
          </p:nvPr>
        </p:nvSpPr>
        <p:spPr>
          <a:xfrm>
            <a:off x="1371600" y="1219200"/>
            <a:ext cx="9601200" cy="4648200"/>
          </a:xfrm>
        </p:spPr>
        <p:txBody>
          <a:bodyPr/>
          <a:lstStyle/>
          <a:p>
            <a:r>
              <a:rPr lang="en-GB" b="0" i="0" dirty="0">
                <a:solidFill>
                  <a:srgbClr val="1D1C1D"/>
                </a:solidFill>
                <a:effectLst/>
                <a:latin typeface="Slack-Lato"/>
              </a:rPr>
              <a:t>We obtained our data from </a:t>
            </a:r>
            <a:r>
              <a:rPr lang="en-GB" b="0" i="0" u="none" strike="noStrike" dirty="0">
                <a:effectLst/>
                <a:latin typeface="Slack-Lato"/>
                <a:hlinkClick r:id="rId2"/>
              </a:rPr>
              <a:t>https://data.police.uk/docs/</a:t>
            </a:r>
            <a:r>
              <a:rPr lang="en-GB" b="0" i="0" dirty="0">
                <a:solidFill>
                  <a:srgbClr val="1D1C1D"/>
                </a:solidFill>
                <a:effectLst/>
                <a:latin typeface="Slack-Lato"/>
              </a:rPr>
              <a:t> - API documentation.</a:t>
            </a:r>
          </a:p>
          <a:p>
            <a:r>
              <a:rPr lang="en-GB" b="0" i="0" dirty="0">
                <a:solidFill>
                  <a:srgbClr val="1D1C1D"/>
                </a:solidFill>
                <a:effectLst/>
                <a:latin typeface="Slack-Lato"/>
              </a:rPr>
              <a:t>We downloaded 2 CSV files for 2 months that we decided to focus on:</a:t>
            </a:r>
            <a:br>
              <a:rPr lang="en-GB" dirty="0"/>
            </a:br>
            <a:r>
              <a:rPr lang="en-GB" b="0" i="0" dirty="0">
                <a:solidFill>
                  <a:srgbClr val="1D1C1D"/>
                </a:solidFill>
                <a:effectLst/>
                <a:latin typeface="Slack-Lato"/>
              </a:rPr>
              <a:t>August 2020 ("2021-08-west-midlands-street") - 12 columns, 28452 rows</a:t>
            </a:r>
            <a:br>
              <a:rPr lang="en-GB" dirty="0"/>
            </a:br>
            <a:r>
              <a:rPr lang="en-GB" b="0" i="0" dirty="0">
                <a:solidFill>
                  <a:srgbClr val="1D1C1D"/>
                </a:solidFill>
                <a:effectLst/>
                <a:latin typeface="Slack-Lato"/>
              </a:rPr>
              <a:t>August 2021 ("2021-08-west-midlands-street") - 12 columns, 32096 rows</a:t>
            </a:r>
          </a:p>
          <a:p>
            <a:r>
              <a:rPr lang="en-GB" b="0" i="0" dirty="0">
                <a:solidFill>
                  <a:srgbClr val="1D1C1D"/>
                </a:solidFill>
                <a:effectLst/>
                <a:latin typeface="Slack-Lato"/>
              </a:rPr>
              <a:t>Both data frames have been merged into one, to create a large </a:t>
            </a:r>
            <a:r>
              <a:rPr lang="en-GB" b="0" i="0" dirty="0" err="1">
                <a:solidFill>
                  <a:srgbClr val="1D1C1D"/>
                </a:solidFill>
                <a:effectLst/>
                <a:latin typeface="Slack-Lato"/>
              </a:rPr>
              <a:t>dataframe</a:t>
            </a:r>
            <a:r>
              <a:rPr lang="en-GB" b="0" i="0" dirty="0">
                <a:solidFill>
                  <a:srgbClr val="1D1C1D"/>
                </a:solidFill>
                <a:effectLst/>
                <a:latin typeface="Slack-Lato"/>
              </a:rPr>
              <a:t> with 12 columns and 60548 rows.</a:t>
            </a:r>
          </a:p>
          <a:p>
            <a:r>
              <a:rPr lang="en-GB" b="0" i="0" dirty="0">
                <a:solidFill>
                  <a:srgbClr val="1D1C1D"/>
                </a:solidFill>
                <a:effectLst/>
                <a:latin typeface="Slack-Lato"/>
              </a:rPr>
              <a:t>We then cleaned the </a:t>
            </a:r>
            <a:r>
              <a:rPr lang="en-GB" b="0" i="0" dirty="0" err="1">
                <a:solidFill>
                  <a:srgbClr val="1D1C1D"/>
                </a:solidFill>
                <a:effectLst/>
                <a:latin typeface="Slack-Lato"/>
              </a:rPr>
              <a:t>data</a:t>
            </a:r>
            <a:r>
              <a:rPr lang="en-GB" dirty="0" err="1">
                <a:solidFill>
                  <a:srgbClr val="1D1C1D"/>
                </a:solidFill>
                <a:latin typeface="Slack-Lato"/>
              </a:rPr>
              <a:t>frame</a:t>
            </a:r>
            <a:r>
              <a:rPr lang="en-GB" dirty="0">
                <a:solidFill>
                  <a:srgbClr val="1D1C1D"/>
                </a:solidFill>
                <a:latin typeface="Slack-Lato"/>
              </a:rPr>
              <a:t> by removing 7 columns that contained information we didn’t find useful and dropped the row </a:t>
            </a:r>
            <a:r>
              <a:rPr lang="en-GB" b="0" i="0" dirty="0">
                <a:solidFill>
                  <a:srgbClr val="1D1C1D"/>
                </a:solidFill>
                <a:effectLst/>
                <a:latin typeface="Slack-Lato"/>
              </a:rPr>
              <a:t>Data Frame volume reduction:</a:t>
            </a:r>
            <a:br>
              <a:rPr lang="en-GB" dirty="0"/>
            </a:br>
            <a:r>
              <a:rPr lang="en-GB" b="0" i="0" dirty="0">
                <a:solidFill>
                  <a:srgbClr val="1D1C1D"/>
                </a:solidFill>
                <a:effectLst/>
                <a:latin typeface="Slack-Lato"/>
              </a:rPr>
              <a:t>Spare </a:t>
            </a:r>
            <a:r>
              <a:rPr lang="en-GB" b="0" i="0" dirty="0" err="1">
                <a:solidFill>
                  <a:srgbClr val="1D1C1D"/>
                </a:solidFill>
                <a:effectLst/>
                <a:latin typeface="Slack-Lato"/>
              </a:rPr>
              <a:t>colums</a:t>
            </a:r>
            <a:r>
              <a:rPr lang="en-GB" b="0" i="0" dirty="0">
                <a:solidFill>
                  <a:srgbClr val="1D1C1D"/>
                </a:solidFill>
                <a:effectLst/>
                <a:latin typeface="Slack-Lato"/>
              </a:rPr>
              <a:t> dropped - final version 7 columns</a:t>
            </a:r>
            <a:br>
              <a:rPr lang="en-GB" dirty="0"/>
            </a:br>
            <a:r>
              <a:rPr lang="en-GB" b="0" i="0" dirty="0">
                <a:solidFill>
                  <a:srgbClr val="1D1C1D"/>
                </a:solidFill>
                <a:effectLst/>
                <a:latin typeface="Slack-Lato"/>
              </a:rPr>
              <a:t>Empty cells dropped - final version 53090 rows</a:t>
            </a:r>
            <a:endParaRPr lang="en-GB" dirty="0"/>
          </a:p>
        </p:txBody>
      </p:sp>
      <p:sp>
        <p:nvSpPr>
          <p:cNvPr id="4" name="Title 1">
            <a:extLst>
              <a:ext uri="{FF2B5EF4-FFF2-40B4-BE49-F238E27FC236}">
                <a16:creationId xmlns:a16="http://schemas.microsoft.com/office/drawing/2014/main" id="{2E87C212-F149-D80B-E772-8A431F548EE6}"/>
              </a:ext>
            </a:extLst>
          </p:cNvPr>
          <p:cNvSpPr txBox="1">
            <a:spLocks noGrp="1"/>
          </p:cNvSpPr>
          <p:nvPr>
            <p:ph type="title"/>
          </p:nvPr>
        </p:nvSpPr>
        <p:spPr>
          <a:xfrm>
            <a:off x="1371600" y="279400"/>
            <a:ext cx="9601200" cy="584200"/>
          </a:xfrm>
          <a:prstGeom prst="rect">
            <a:avLst/>
          </a:prstGeom>
          <a:solidFill>
            <a:schemeClr val="accent2">
              <a:lumMod val="50000"/>
              <a:alpha val="51000"/>
            </a:schemeClr>
          </a:solidFill>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DATA CLEANING</a:t>
            </a:r>
            <a:endParaRPr lang="en-GB" sz="3500" dirty="0">
              <a:solidFill>
                <a:schemeClr val="bg1"/>
              </a:solidFill>
            </a:endParaRPr>
          </a:p>
        </p:txBody>
      </p:sp>
    </p:spTree>
    <p:extLst>
      <p:ext uri="{BB962C8B-B14F-4D97-AF65-F5344CB8AC3E}">
        <p14:creationId xmlns:p14="http://schemas.microsoft.com/office/powerpoint/2010/main" val="71775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51171-C8ED-9861-08C6-16F0AFB89FA2}"/>
              </a:ext>
            </a:extLst>
          </p:cNvPr>
          <p:cNvSpPr>
            <a:spLocks noGrp="1"/>
          </p:cNvSpPr>
          <p:nvPr>
            <p:ph idx="1"/>
          </p:nvPr>
        </p:nvSpPr>
        <p:spPr>
          <a:xfrm>
            <a:off x="2715698" y="1485068"/>
            <a:ext cx="6903207" cy="904240"/>
          </a:xfrm>
        </p:spPr>
        <p:txBody>
          <a:bodyPr>
            <a:normAutofit/>
          </a:bodyPr>
          <a:lstStyle/>
          <a:p>
            <a:pPr marL="0" indent="0" algn="ctr">
              <a:buNone/>
            </a:pPr>
            <a:r>
              <a:rPr lang="en-GB" sz="1800" b="1" i="0" dirty="0">
                <a:solidFill>
                  <a:schemeClr val="tx1"/>
                </a:solidFill>
                <a:effectLst/>
                <a:latin typeface="+mj-lt"/>
              </a:rPr>
              <a:t>Fully recorded crimes in August 2020: 23644</a:t>
            </a:r>
          </a:p>
          <a:p>
            <a:pPr marL="0" indent="0" algn="ctr">
              <a:buNone/>
            </a:pPr>
            <a:r>
              <a:rPr lang="en-GB" sz="1800" b="1" i="0" dirty="0">
                <a:solidFill>
                  <a:schemeClr val="tx1"/>
                </a:solidFill>
                <a:effectLst/>
                <a:latin typeface="+mj-lt"/>
              </a:rPr>
              <a:t>Fully recorded crimes in August 2021: 29446</a:t>
            </a:r>
            <a:endParaRPr lang="en-GB" sz="1800" b="1" dirty="0">
              <a:solidFill>
                <a:schemeClr val="tx1"/>
              </a:solidFill>
              <a:latin typeface="+mj-lt"/>
            </a:endParaRPr>
          </a:p>
        </p:txBody>
      </p:sp>
      <p:pic>
        <p:nvPicPr>
          <p:cNvPr id="4" name="Picture 3" descr="Chart&#10;&#10;Description automatically generated">
            <a:extLst>
              <a:ext uri="{FF2B5EF4-FFF2-40B4-BE49-F238E27FC236}">
                <a16:creationId xmlns:a16="http://schemas.microsoft.com/office/drawing/2014/main" id="{4E02FF5B-0941-CABF-F941-C04A8EDD714B}"/>
              </a:ext>
            </a:extLst>
          </p:cNvPr>
          <p:cNvPicPr>
            <a:picLocks noChangeAspect="1"/>
          </p:cNvPicPr>
          <p:nvPr/>
        </p:nvPicPr>
        <p:blipFill rotWithShape="1">
          <a:blip r:embed="rId2"/>
          <a:srcRect t="4025" b="4842"/>
          <a:stretch/>
        </p:blipFill>
        <p:spPr>
          <a:xfrm>
            <a:off x="2998076" y="2570042"/>
            <a:ext cx="6903207" cy="4194066"/>
          </a:xfrm>
          <a:prstGeom prst="rect">
            <a:avLst/>
          </a:prstGeom>
          <a:solidFill>
            <a:schemeClr val="accent5">
              <a:lumMod val="40000"/>
              <a:lumOff val="60000"/>
              <a:alpha val="67000"/>
            </a:schemeClr>
          </a:solidFill>
        </p:spPr>
      </p:pic>
      <p:sp>
        <p:nvSpPr>
          <p:cNvPr id="5" name="Title 1">
            <a:extLst>
              <a:ext uri="{FF2B5EF4-FFF2-40B4-BE49-F238E27FC236}">
                <a16:creationId xmlns:a16="http://schemas.microsoft.com/office/drawing/2014/main" id="{F4D40B8D-7F2B-1C38-105F-9CC7A6DE44FF}"/>
              </a:ext>
            </a:extLst>
          </p:cNvPr>
          <p:cNvSpPr txBox="1">
            <a:spLocks/>
          </p:cNvSpPr>
          <p:nvPr/>
        </p:nvSpPr>
        <p:spPr>
          <a:xfrm>
            <a:off x="1757680" y="359454"/>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DIFFERENCE IN CRIME NUMBERS</a:t>
            </a:r>
            <a:endParaRPr lang="en-GB" sz="3500" dirty="0">
              <a:solidFill>
                <a:schemeClr val="bg1"/>
              </a:solidFill>
            </a:endParaRPr>
          </a:p>
        </p:txBody>
      </p:sp>
    </p:spTree>
    <p:extLst>
      <p:ext uri="{BB962C8B-B14F-4D97-AF65-F5344CB8AC3E}">
        <p14:creationId xmlns:p14="http://schemas.microsoft.com/office/powerpoint/2010/main" val="2963923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pie chart&#10;&#10;Description automatically generated">
            <a:extLst>
              <a:ext uri="{FF2B5EF4-FFF2-40B4-BE49-F238E27FC236}">
                <a16:creationId xmlns:a16="http://schemas.microsoft.com/office/drawing/2014/main" id="{1793D1D2-4323-950E-EDAE-94B033DD35C2}"/>
              </a:ext>
            </a:extLst>
          </p:cNvPr>
          <p:cNvPicPr>
            <a:picLocks noChangeAspect="1"/>
          </p:cNvPicPr>
          <p:nvPr/>
        </p:nvPicPr>
        <p:blipFill rotWithShape="1">
          <a:blip r:embed="rId2"/>
          <a:srcRect l="20720" t="3869" r="3092" b="12206"/>
          <a:stretch/>
        </p:blipFill>
        <p:spPr>
          <a:xfrm>
            <a:off x="7667777" y="3942577"/>
            <a:ext cx="3721587" cy="2733040"/>
          </a:xfrm>
          <a:prstGeom prst="rect">
            <a:avLst/>
          </a:prstGeom>
          <a:solidFill>
            <a:schemeClr val="accent5">
              <a:lumMod val="40000"/>
              <a:lumOff val="60000"/>
              <a:alpha val="43000"/>
            </a:schemeClr>
          </a:solidFill>
        </p:spPr>
      </p:pic>
      <p:pic>
        <p:nvPicPr>
          <p:cNvPr id="9" name="Picture 8" descr="Chart, pie chart&#10;&#10;Description automatically generated">
            <a:extLst>
              <a:ext uri="{FF2B5EF4-FFF2-40B4-BE49-F238E27FC236}">
                <a16:creationId xmlns:a16="http://schemas.microsoft.com/office/drawing/2014/main" id="{358C2D1D-A98F-5584-1DF1-9F959864B704}"/>
              </a:ext>
            </a:extLst>
          </p:cNvPr>
          <p:cNvPicPr>
            <a:picLocks noChangeAspect="1"/>
          </p:cNvPicPr>
          <p:nvPr/>
        </p:nvPicPr>
        <p:blipFill rotWithShape="1">
          <a:blip r:embed="rId3"/>
          <a:srcRect l="14370" t="4990" r="12726" b="14297"/>
          <a:stretch/>
        </p:blipFill>
        <p:spPr>
          <a:xfrm>
            <a:off x="7667777" y="1100200"/>
            <a:ext cx="3721587" cy="2746792"/>
          </a:xfrm>
          <a:prstGeom prst="rect">
            <a:avLst/>
          </a:prstGeom>
          <a:solidFill>
            <a:schemeClr val="accent5">
              <a:lumMod val="40000"/>
              <a:lumOff val="60000"/>
              <a:alpha val="56000"/>
            </a:schemeClr>
          </a:solidFill>
        </p:spPr>
      </p:pic>
      <p:sp>
        <p:nvSpPr>
          <p:cNvPr id="14" name="Title 1">
            <a:extLst>
              <a:ext uri="{FF2B5EF4-FFF2-40B4-BE49-F238E27FC236}">
                <a16:creationId xmlns:a16="http://schemas.microsoft.com/office/drawing/2014/main" id="{2B54C4D8-328A-7706-2320-00E0FEADF668}"/>
              </a:ext>
            </a:extLst>
          </p:cNvPr>
          <p:cNvSpPr txBox="1">
            <a:spLocks/>
          </p:cNvSpPr>
          <p:nvPr/>
        </p:nvSpPr>
        <p:spPr>
          <a:xfrm>
            <a:off x="1622375" y="256540"/>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TOP 5 TYPES OF CRIMES COMMITTED</a:t>
            </a:r>
            <a:endParaRPr lang="en-GB" sz="3500" dirty="0">
              <a:solidFill>
                <a:schemeClr val="bg1"/>
              </a:solidFill>
            </a:endParaRPr>
          </a:p>
        </p:txBody>
      </p:sp>
      <p:pic>
        <p:nvPicPr>
          <p:cNvPr id="15" name="Picture 14">
            <a:extLst>
              <a:ext uri="{FF2B5EF4-FFF2-40B4-BE49-F238E27FC236}">
                <a16:creationId xmlns:a16="http://schemas.microsoft.com/office/drawing/2014/main" id="{75A3CADE-DB07-881E-F433-164EF5EDCF76}"/>
              </a:ext>
            </a:extLst>
          </p:cNvPr>
          <p:cNvPicPr>
            <a:picLocks noChangeAspect="1"/>
          </p:cNvPicPr>
          <p:nvPr/>
        </p:nvPicPr>
        <p:blipFill rotWithShape="1">
          <a:blip r:embed="rId4"/>
          <a:srcRect l="8083" t="17376" r="47667" b="10815"/>
          <a:stretch/>
        </p:blipFill>
        <p:spPr>
          <a:xfrm>
            <a:off x="1251535" y="1402430"/>
            <a:ext cx="5394960" cy="4924710"/>
          </a:xfrm>
          <a:prstGeom prst="rect">
            <a:avLst/>
          </a:prstGeom>
        </p:spPr>
      </p:pic>
    </p:spTree>
    <p:extLst>
      <p:ext uri="{BB962C8B-B14F-4D97-AF65-F5344CB8AC3E}">
        <p14:creationId xmlns:p14="http://schemas.microsoft.com/office/powerpoint/2010/main" val="279663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F0C8-8072-55D5-0AED-86D0D49459F9}"/>
              </a:ext>
            </a:extLst>
          </p:cNvPr>
          <p:cNvSpPr>
            <a:spLocks noGrp="1"/>
          </p:cNvSpPr>
          <p:nvPr>
            <p:ph type="title"/>
          </p:nvPr>
        </p:nvSpPr>
        <p:spPr/>
        <p:txBody>
          <a:bodyPr/>
          <a:lstStyle/>
          <a:p>
            <a:r>
              <a:rPr lang="en-GB" dirty="0"/>
              <a:t>Anti social behaviour and covid</a:t>
            </a:r>
          </a:p>
        </p:txBody>
      </p:sp>
      <p:sp>
        <p:nvSpPr>
          <p:cNvPr id="4" name="AutoShape 2">
            <a:extLst>
              <a:ext uri="{FF2B5EF4-FFF2-40B4-BE49-F238E27FC236}">
                <a16:creationId xmlns:a16="http://schemas.microsoft.com/office/drawing/2014/main" id="{E7EE08D1-1081-F6E8-4DF1-3DA43958CA5C}"/>
              </a:ext>
            </a:extLst>
          </p:cNvPr>
          <p:cNvSpPr>
            <a:spLocks noChangeAspect="1" noChangeArrowheads="1"/>
          </p:cNvSpPr>
          <p:nvPr/>
        </p:nvSpPr>
        <p:spPr bwMode="auto">
          <a:xfrm>
            <a:off x="5943600" y="3276600"/>
            <a:ext cx="2702560" cy="2702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descr="A picture containing chart&#10;&#10;Description automatically generated">
            <a:extLst>
              <a:ext uri="{FF2B5EF4-FFF2-40B4-BE49-F238E27FC236}">
                <a16:creationId xmlns:a16="http://schemas.microsoft.com/office/drawing/2014/main" id="{E38B245D-2431-356B-B0F5-AE81C8FC6FCA}"/>
              </a:ext>
            </a:extLst>
          </p:cNvPr>
          <p:cNvPicPr>
            <a:picLocks noChangeAspect="1"/>
          </p:cNvPicPr>
          <p:nvPr/>
        </p:nvPicPr>
        <p:blipFill>
          <a:blip r:embed="rId2"/>
          <a:stretch>
            <a:fillRect/>
          </a:stretch>
        </p:blipFill>
        <p:spPr>
          <a:xfrm>
            <a:off x="1219200" y="1650416"/>
            <a:ext cx="7811376" cy="5207584"/>
          </a:xfrm>
          <a:prstGeom prst="rect">
            <a:avLst/>
          </a:prstGeom>
        </p:spPr>
      </p:pic>
    </p:spTree>
    <p:extLst>
      <p:ext uri="{BB962C8B-B14F-4D97-AF65-F5344CB8AC3E}">
        <p14:creationId xmlns:p14="http://schemas.microsoft.com/office/powerpoint/2010/main" val="1443588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8514DE-1B79-8FB7-D5F9-3621EC3096A7}"/>
              </a:ext>
            </a:extLst>
          </p:cNvPr>
          <p:cNvPicPr>
            <a:picLocks noChangeAspect="1"/>
          </p:cNvPicPr>
          <p:nvPr/>
        </p:nvPicPr>
        <p:blipFill rotWithShape="1">
          <a:blip r:embed="rId2"/>
          <a:srcRect l="8017" t="19311" r="61207" b="12337"/>
          <a:stretch/>
        </p:blipFill>
        <p:spPr>
          <a:xfrm>
            <a:off x="7207994" y="1481175"/>
            <a:ext cx="3972911" cy="4963358"/>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78765E33-89AB-473D-CF79-DDBFDA71D9D7}"/>
              </a:ext>
            </a:extLst>
          </p:cNvPr>
          <p:cNvPicPr>
            <a:picLocks noChangeAspect="1"/>
          </p:cNvPicPr>
          <p:nvPr/>
        </p:nvPicPr>
        <p:blipFill rotWithShape="1">
          <a:blip r:embed="rId3"/>
          <a:srcRect l="17939" t="7664" r="5296" b="12250"/>
          <a:stretch/>
        </p:blipFill>
        <p:spPr>
          <a:xfrm>
            <a:off x="1603808" y="3956701"/>
            <a:ext cx="3972911" cy="2763190"/>
          </a:xfrm>
          <a:prstGeom prst="rect">
            <a:avLst/>
          </a:prstGeom>
          <a:solidFill>
            <a:schemeClr val="accent5">
              <a:lumMod val="40000"/>
              <a:lumOff val="60000"/>
              <a:alpha val="56000"/>
            </a:schemeClr>
          </a:solidFill>
        </p:spPr>
      </p:pic>
      <p:sp>
        <p:nvSpPr>
          <p:cNvPr id="12" name="Title 1">
            <a:extLst>
              <a:ext uri="{FF2B5EF4-FFF2-40B4-BE49-F238E27FC236}">
                <a16:creationId xmlns:a16="http://schemas.microsoft.com/office/drawing/2014/main" id="{71F8C3CB-489E-A925-1FED-2586FBD89194}"/>
              </a:ext>
            </a:extLst>
          </p:cNvPr>
          <p:cNvSpPr txBox="1">
            <a:spLocks noGrp="1"/>
          </p:cNvSpPr>
          <p:nvPr>
            <p:ph type="title"/>
          </p:nvPr>
        </p:nvSpPr>
        <p:spPr>
          <a:xfrm>
            <a:off x="3426372" y="295166"/>
            <a:ext cx="6316717" cy="680545"/>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TOP CRIME OUTCOMES</a:t>
            </a:r>
            <a:endParaRPr lang="en-GB" sz="3500" dirty="0"/>
          </a:p>
        </p:txBody>
      </p:sp>
      <p:pic>
        <p:nvPicPr>
          <p:cNvPr id="13" name="Content Placeholder 4" descr="A screenshot of a computer&#10;&#10;Description automatically generated with medium confidence">
            <a:extLst>
              <a:ext uri="{FF2B5EF4-FFF2-40B4-BE49-F238E27FC236}">
                <a16:creationId xmlns:a16="http://schemas.microsoft.com/office/drawing/2014/main" id="{09E2EEF6-182F-E065-D6A2-EA3E9E2AD980}"/>
              </a:ext>
            </a:extLst>
          </p:cNvPr>
          <p:cNvPicPr>
            <a:picLocks noGrp="1" noChangeAspect="1"/>
          </p:cNvPicPr>
          <p:nvPr>
            <p:ph idx="1"/>
          </p:nvPr>
        </p:nvPicPr>
        <p:blipFill rotWithShape="1">
          <a:blip r:embed="rId4"/>
          <a:srcRect l="11578" b="13864"/>
          <a:stretch/>
        </p:blipFill>
        <p:spPr>
          <a:xfrm>
            <a:off x="1563756" y="1259747"/>
            <a:ext cx="4012963" cy="2606133"/>
          </a:xfrm>
          <a:solidFill>
            <a:schemeClr val="accent5">
              <a:lumMod val="40000"/>
              <a:lumOff val="60000"/>
              <a:alpha val="70000"/>
            </a:schemeClr>
          </a:solidFill>
        </p:spPr>
      </p:pic>
    </p:spTree>
    <p:extLst>
      <p:ext uri="{BB962C8B-B14F-4D97-AF65-F5344CB8AC3E}">
        <p14:creationId xmlns:p14="http://schemas.microsoft.com/office/powerpoint/2010/main" val="331127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B1A95-06AD-0699-25B7-C333F3380A59}"/>
              </a:ext>
            </a:extLst>
          </p:cNvPr>
          <p:cNvPicPr>
            <a:picLocks noChangeAspect="1"/>
          </p:cNvPicPr>
          <p:nvPr/>
        </p:nvPicPr>
        <p:blipFill>
          <a:blip r:embed="rId2"/>
          <a:stretch>
            <a:fillRect/>
          </a:stretch>
        </p:blipFill>
        <p:spPr>
          <a:xfrm>
            <a:off x="898597" y="2245360"/>
            <a:ext cx="5436729" cy="3058160"/>
          </a:xfrm>
          <a:prstGeom prst="rect">
            <a:avLst/>
          </a:prstGeom>
        </p:spPr>
      </p:pic>
      <p:pic>
        <p:nvPicPr>
          <p:cNvPr id="7" name="Picture 6">
            <a:extLst>
              <a:ext uri="{FF2B5EF4-FFF2-40B4-BE49-F238E27FC236}">
                <a16:creationId xmlns:a16="http://schemas.microsoft.com/office/drawing/2014/main" id="{C012543D-971F-B3EB-B120-4E887F275A4C}"/>
              </a:ext>
            </a:extLst>
          </p:cNvPr>
          <p:cNvPicPr>
            <a:picLocks noChangeAspect="1"/>
          </p:cNvPicPr>
          <p:nvPr/>
        </p:nvPicPr>
        <p:blipFill>
          <a:blip r:embed="rId3"/>
          <a:stretch>
            <a:fillRect/>
          </a:stretch>
        </p:blipFill>
        <p:spPr>
          <a:xfrm>
            <a:off x="6543040" y="2245360"/>
            <a:ext cx="5527040" cy="3108960"/>
          </a:xfrm>
          <a:prstGeom prst="rect">
            <a:avLst/>
          </a:prstGeom>
        </p:spPr>
      </p:pic>
      <p:sp>
        <p:nvSpPr>
          <p:cNvPr id="6" name="Title 1">
            <a:extLst>
              <a:ext uri="{FF2B5EF4-FFF2-40B4-BE49-F238E27FC236}">
                <a16:creationId xmlns:a16="http://schemas.microsoft.com/office/drawing/2014/main" id="{9C50BEA9-11C3-9550-FDF0-E7656C1D9B0D}"/>
              </a:ext>
            </a:extLst>
          </p:cNvPr>
          <p:cNvSpPr txBox="1">
            <a:spLocks/>
          </p:cNvSpPr>
          <p:nvPr/>
        </p:nvSpPr>
        <p:spPr>
          <a:xfrm>
            <a:off x="3050257" y="641928"/>
            <a:ext cx="7353583" cy="1014152"/>
          </a:xfrm>
          <a:prstGeom prst="rect">
            <a:avLst/>
          </a:prstGeom>
          <a:solidFill>
            <a:schemeClr val="accent5">
              <a:lumMod val="40000"/>
              <a:lumOff val="60000"/>
            </a:schemeClr>
          </a:solidFill>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TOP 5 CRIMES IN BIRMINGHAM 2020 &amp; 2021</a:t>
            </a:r>
            <a:endParaRPr lang="en-GB" sz="3500" dirty="0"/>
          </a:p>
        </p:txBody>
      </p:sp>
    </p:spTree>
    <p:extLst>
      <p:ext uri="{BB962C8B-B14F-4D97-AF65-F5344CB8AC3E}">
        <p14:creationId xmlns:p14="http://schemas.microsoft.com/office/powerpoint/2010/main" val="256418148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1694</TotalTime>
  <Words>393</Words>
  <Application>Microsoft Office PowerPoint</Application>
  <PresentationFormat>Widescreen</PresentationFormat>
  <Paragraphs>36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Consolas</vt:lpstr>
      <vt:lpstr>Franklin Gothic Book</vt:lpstr>
      <vt:lpstr>Slack-Lato</vt:lpstr>
      <vt:lpstr>Crop</vt:lpstr>
      <vt:lpstr>PowerPoint Presentation</vt:lpstr>
      <vt:lpstr>PowerPoint Presentation</vt:lpstr>
      <vt:lpstr>INTRODUCTION</vt:lpstr>
      <vt:lpstr>DATA CLEANING</vt:lpstr>
      <vt:lpstr>PowerPoint Presentation</vt:lpstr>
      <vt:lpstr>PowerPoint Presentation</vt:lpstr>
      <vt:lpstr>Anti social behaviour and covid</vt:lpstr>
      <vt:lpstr>TOP CRIME OUTCOMES</vt:lpstr>
      <vt:lpstr>PowerPoint Presentation</vt:lpstr>
      <vt:lpstr>PowerPoint Presentation</vt:lpstr>
      <vt:lpstr>OUTCOMES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Hibaa Aldubai</dc:creator>
  <cp:lastModifiedBy>Hibaa Aldubai</cp:lastModifiedBy>
  <cp:revision>9</cp:revision>
  <dcterms:created xsi:type="dcterms:W3CDTF">2022-10-16T15:26:49Z</dcterms:created>
  <dcterms:modified xsi:type="dcterms:W3CDTF">2022-10-17T19:42:59Z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